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Catamaran"/>
      <p:regular r:id="rId19"/>
      <p:bold r:id="rId20"/>
    </p:embeddedFont>
    <p:embeddedFont>
      <p:font typeface="Palanquin Medium"/>
      <p:regular r:id="rId21"/>
      <p:bold r:id="rId22"/>
    </p:embeddedFont>
    <p:embeddedFont>
      <p:font typeface="Aldrich"/>
      <p:regular r:id="rId23"/>
    </p:embeddedFont>
    <p:embeddedFont>
      <p:font typeface="Griffy"/>
      <p:regular r:id="rId24"/>
    </p:embeddedFont>
    <p:embeddedFont>
      <p:font typeface="Abril Fatface"/>
      <p:regular r:id="rId25"/>
    </p:embeddedFont>
    <p:embeddedFont>
      <p:font typeface="Ubuntu Condensed"/>
      <p:regular r:id="rId26"/>
    </p:embeddedFont>
    <p:embeddedFont>
      <p:font typeface="Cousine"/>
      <p:regular r:id="rId27"/>
      <p:bold r:id="rId28"/>
      <p:italic r:id="rId29"/>
      <p:boldItalic r:id="rId30"/>
    </p:embeddedFont>
    <p:embeddedFont>
      <p:font typeface="Lexend"/>
      <p:regular r:id="rId31"/>
      <p:bold r:id="rId32"/>
    </p:embeddedFont>
    <p:embeddedFont>
      <p:font typeface="Roboto Mono"/>
      <p:regular r:id="rId33"/>
      <p:bold r:id="rId34"/>
      <p:italic r:id="rId35"/>
      <p:boldItalic r:id="rId36"/>
    </p:embeddedFont>
    <p:embeddedFont>
      <p:font typeface="Palanquin"/>
      <p:regular r:id="rId37"/>
      <p:bold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Homemade Appl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20" Type="http://schemas.openxmlformats.org/officeDocument/2006/relationships/font" Target="fonts/Catamaran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22" Type="http://schemas.openxmlformats.org/officeDocument/2006/relationships/font" Target="fonts/PalanquinMedium-bold.fntdata"/><Relationship Id="rId21" Type="http://schemas.openxmlformats.org/officeDocument/2006/relationships/font" Target="fonts/PalanquinMedium-regular.fntdata"/><Relationship Id="rId43" Type="http://schemas.openxmlformats.org/officeDocument/2006/relationships/font" Target="fonts/HomemadeApple-regular.fntdata"/><Relationship Id="rId24" Type="http://schemas.openxmlformats.org/officeDocument/2006/relationships/font" Target="fonts/Griffy-regular.fntdata"/><Relationship Id="rId23" Type="http://schemas.openxmlformats.org/officeDocument/2006/relationships/font" Target="fonts/Aldrich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Condensed-regular.fntdata"/><Relationship Id="rId25" Type="http://schemas.openxmlformats.org/officeDocument/2006/relationships/font" Target="fonts/AbrilFatface-regular.fntdata"/><Relationship Id="rId28" Type="http://schemas.openxmlformats.org/officeDocument/2006/relationships/font" Target="fonts/Cousine-bold.fntdata"/><Relationship Id="rId27" Type="http://schemas.openxmlformats.org/officeDocument/2006/relationships/font" Target="fonts/Cousi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usin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-regular.fntdata"/><Relationship Id="rId30" Type="http://schemas.openxmlformats.org/officeDocument/2006/relationships/font" Target="fonts/Cousine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32" Type="http://schemas.openxmlformats.org/officeDocument/2006/relationships/font" Target="fonts/Lexend-bold.fntdata"/><Relationship Id="rId13" Type="http://schemas.openxmlformats.org/officeDocument/2006/relationships/slide" Target="slides/slide8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bold.fntdata"/><Relationship Id="rId15" Type="http://schemas.openxmlformats.org/officeDocument/2006/relationships/slide" Target="slides/slide10.xml"/><Relationship Id="rId37" Type="http://schemas.openxmlformats.org/officeDocument/2006/relationships/font" Target="fonts/Palanquin-regular.fntdata"/><Relationship Id="rId14" Type="http://schemas.openxmlformats.org/officeDocument/2006/relationships/slide" Target="slides/slide9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39" Type="http://schemas.openxmlformats.org/officeDocument/2006/relationships/font" Target="fonts/Poppins-regular.fntdata"/><Relationship Id="rId16" Type="http://schemas.openxmlformats.org/officeDocument/2006/relationships/slide" Target="slides/slide11.xml"/><Relationship Id="rId38" Type="http://schemas.openxmlformats.org/officeDocument/2006/relationships/font" Target="fonts/Palanquin-bold.fntdata"/><Relationship Id="rId19" Type="http://schemas.openxmlformats.org/officeDocument/2006/relationships/font" Target="fonts/Catamara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22f7756c004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22f7756c004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232e57948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232e57948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a073618e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a073618e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22f7756c0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22f7756c0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Short-term exposure to concentrations of NO2 can cause inflammation of the airways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Bronchitis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Nose and eye irritation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Pulmonary fibrosis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Asthma attacks (together with O3)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2309da4e0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2309da4e0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22f7756c004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22f7756c004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22f7756c004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22f7756c004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2309da4e0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2309da4e0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22f7756c004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22f7756c004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22f7756c004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22f7756c004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22f7756c004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22f7756c004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3.png"/><Relationship Id="rId11" Type="http://schemas.openxmlformats.org/officeDocument/2006/relationships/image" Target="../media/image5.png"/><Relationship Id="rId10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10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25316" y="848718"/>
            <a:ext cx="333386" cy="675118"/>
            <a:chOff x="10628069" y="2437255"/>
            <a:chExt cx="369772" cy="7488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" name="Google Shape;16;p2"/>
          <p:cNvSpPr/>
          <p:nvPr/>
        </p:nvSpPr>
        <p:spPr>
          <a:xfrm>
            <a:off x="113331" y="350712"/>
            <a:ext cx="357600" cy="3576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99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626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Google Shape;19;p2"/>
          <p:cNvCxnSpPr/>
          <p:nvPr/>
        </p:nvCxnSpPr>
        <p:spPr>
          <a:xfrm>
            <a:off x="964892" y="1034132"/>
            <a:ext cx="0" cy="67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" name="Google Shape;20;p2"/>
          <p:cNvCxnSpPr/>
          <p:nvPr/>
        </p:nvCxnSpPr>
        <p:spPr>
          <a:xfrm>
            <a:off x="964892" y="867439"/>
            <a:ext cx="0" cy="67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" name="Google Shape;21;p2"/>
          <p:cNvCxnSpPr/>
          <p:nvPr/>
        </p:nvCxnSpPr>
        <p:spPr>
          <a:xfrm>
            <a:off x="964892" y="700745"/>
            <a:ext cx="0" cy="67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2"/>
          <p:cNvSpPr/>
          <p:nvPr/>
        </p:nvSpPr>
        <p:spPr>
          <a:xfrm>
            <a:off x="646302" y="206805"/>
            <a:ext cx="634800" cy="6348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80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866139" y="426643"/>
            <a:ext cx="185100" cy="185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295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2"/>
          <p:cNvCxnSpPr/>
          <p:nvPr/>
        </p:nvCxnSpPr>
        <p:spPr>
          <a:xfrm>
            <a:off x="1995091" y="666501"/>
            <a:ext cx="0" cy="140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" name="Google Shape;27;p2"/>
          <p:cNvCxnSpPr/>
          <p:nvPr/>
        </p:nvCxnSpPr>
        <p:spPr>
          <a:xfrm>
            <a:off x="1995091" y="499241"/>
            <a:ext cx="0" cy="140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" name="Google Shape;28;p2"/>
          <p:cNvCxnSpPr/>
          <p:nvPr/>
        </p:nvCxnSpPr>
        <p:spPr>
          <a:xfrm>
            <a:off x="1995091" y="331979"/>
            <a:ext cx="0" cy="140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" name="Google Shape;29;p2"/>
          <p:cNvCxnSpPr/>
          <p:nvPr/>
        </p:nvCxnSpPr>
        <p:spPr>
          <a:xfrm>
            <a:off x="1995091" y="164718"/>
            <a:ext cx="0" cy="140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1995091" y="-2543"/>
            <a:ext cx="0" cy="140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1995091" y="-169804"/>
            <a:ext cx="0" cy="140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2"/>
          <p:cNvCxnSpPr/>
          <p:nvPr/>
        </p:nvCxnSpPr>
        <p:spPr>
          <a:xfrm>
            <a:off x="3519088" y="-337069"/>
            <a:ext cx="0" cy="140730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2"/>
          <p:cNvCxnSpPr/>
          <p:nvPr/>
        </p:nvCxnSpPr>
        <p:spPr>
          <a:xfrm>
            <a:off x="3519088" y="-504330"/>
            <a:ext cx="0" cy="140730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4" name="Google Shape;34;p2"/>
          <p:cNvGrpSpPr/>
          <p:nvPr/>
        </p:nvGrpSpPr>
        <p:grpSpPr>
          <a:xfrm rot="-59870">
            <a:off x="1315696" y="180442"/>
            <a:ext cx="1382695" cy="1382610"/>
            <a:chOff x="3247624" y="213651"/>
            <a:chExt cx="1533709" cy="1533614"/>
          </a:xfrm>
        </p:grpSpPr>
        <p:sp>
          <p:nvSpPr>
            <p:cNvPr id="35" name="Google Shape;35;p2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689766" y="554180"/>
            <a:ext cx="634800" cy="6348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846329" y="710744"/>
            <a:ext cx="321900" cy="3219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2703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2703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Google Shape;41;p2"/>
          <p:cNvGrpSpPr/>
          <p:nvPr/>
        </p:nvGrpSpPr>
        <p:grpSpPr>
          <a:xfrm rot="5400000">
            <a:off x="2866940" y="188811"/>
            <a:ext cx="348510" cy="675118"/>
            <a:chOff x="10628069" y="2437255"/>
            <a:chExt cx="369772" cy="748800"/>
          </a:xfrm>
        </p:grpSpPr>
        <p:cxnSp>
          <p:nvCxnSpPr>
            <p:cNvPr id="42" name="Google Shape;42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5" name="Google Shape;45;p2"/>
          <p:cNvGrpSpPr/>
          <p:nvPr/>
        </p:nvGrpSpPr>
        <p:grpSpPr>
          <a:xfrm rot="5400000">
            <a:off x="2873056" y="863429"/>
            <a:ext cx="333386" cy="675118"/>
            <a:chOff x="10628069" y="2437255"/>
            <a:chExt cx="369772" cy="748800"/>
          </a:xfrm>
        </p:grpSpPr>
        <p:cxnSp>
          <p:nvCxnSpPr>
            <p:cNvPr id="46" name="Google Shape;46;p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" name="Google Shape;49;p2"/>
          <p:cNvSpPr/>
          <p:nvPr/>
        </p:nvSpPr>
        <p:spPr>
          <a:xfrm flipH="1" rot="10800000">
            <a:off x="2700174" y="198017"/>
            <a:ext cx="1345500" cy="13455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1456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631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806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456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1631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1806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1456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631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806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2155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2329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504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2155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2329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2504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2155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2329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2504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980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980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980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" name="Google Shape;71;p2"/>
          <p:cNvGrpSpPr/>
          <p:nvPr/>
        </p:nvGrpSpPr>
        <p:grpSpPr>
          <a:xfrm flipH="1" rot="-5400000">
            <a:off x="2871734" y="360537"/>
            <a:ext cx="1012677" cy="1012677"/>
            <a:chOff x="6214949" y="2511699"/>
            <a:chExt cx="1123200" cy="1123200"/>
          </a:xfrm>
        </p:grpSpPr>
        <p:sp>
          <p:nvSpPr>
            <p:cNvPr id="72" name="Google Shape;72;p2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1"/>
          <p:cNvSpPr txBox="1"/>
          <p:nvPr>
            <p:ph idx="1" type="subTitle"/>
          </p:nvPr>
        </p:nvSpPr>
        <p:spPr>
          <a:xfrm>
            <a:off x="5437206" y="1729975"/>
            <a:ext cx="6406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80" name="Google Shape;1080;p11"/>
          <p:cNvSpPr txBox="1"/>
          <p:nvPr>
            <p:ph idx="2" type="subTitle"/>
          </p:nvPr>
        </p:nvSpPr>
        <p:spPr>
          <a:xfrm>
            <a:off x="5437206" y="3334868"/>
            <a:ext cx="6406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1" name="Google Shape;1081;p11"/>
          <p:cNvSpPr txBox="1"/>
          <p:nvPr>
            <p:ph idx="3" type="subTitle"/>
          </p:nvPr>
        </p:nvSpPr>
        <p:spPr>
          <a:xfrm>
            <a:off x="5437206" y="4939762"/>
            <a:ext cx="6406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82" name="Google Shape;1082;p11"/>
          <p:cNvSpPr txBox="1"/>
          <p:nvPr>
            <p:ph type="title"/>
          </p:nvPr>
        </p:nvSpPr>
        <p:spPr>
          <a:xfrm>
            <a:off x="4486825" y="593375"/>
            <a:ext cx="7358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83" name="Google Shape;1083;p11"/>
          <p:cNvSpPr txBox="1"/>
          <p:nvPr>
            <p:ph idx="4" type="body"/>
          </p:nvPr>
        </p:nvSpPr>
        <p:spPr>
          <a:xfrm>
            <a:off x="5437200" y="2167925"/>
            <a:ext cx="64068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84" name="Google Shape;1084;p11"/>
          <p:cNvSpPr txBox="1"/>
          <p:nvPr>
            <p:ph idx="5" type="body"/>
          </p:nvPr>
        </p:nvSpPr>
        <p:spPr>
          <a:xfrm>
            <a:off x="5437200" y="3761388"/>
            <a:ext cx="64068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85" name="Google Shape;1085;p11"/>
          <p:cNvSpPr txBox="1"/>
          <p:nvPr>
            <p:ph idx="6" type="body"/>
          </p:nvPr>
        </p:nvSpPr>
        <p:spPr>
          <a:xfrm>
            <a:off x="5437200" y="5353050"/>
            <a:ext cx="64077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1086" name="Google Shape;1086;p11"/>
          <p:cNvGrpSpPr/>
          <p:nvPr/>
        </p:nvGrpSpPr>
        <p:grpSpPr>
          <a:xfrm>
            <a:off x="1490605" y="1938093"/>
            <a:ext cx="909663" cy="610721"/>
            <a:chOff x="10624861" y="3933984"/>
            <a:chExt cx="1115330" cy="748800"/>
          </a:xfrm>
        </p:grpSpPr>
        <p:cxnSp>
          <p:nvCxnSpPr>
            <p:cNvPr id="1087" name="Google Shape;1087;p1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8" name="Google Shape;1088;p1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9" name="Google Shape;1089;p1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0" name="Google Shape;1090;p1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1" name="Google Shape;1091;p1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2" name="Google Shape;1092;p1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3" name="Google Shape;1093;p1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94" name="Google Shape;1094;p11"/>
          <p:cNvSpPr/>
          <p:nvPr/>
        </p:nvSpPr>
        <p:spPr>
          <a:xfrm flipH="1" rot="-5400000">
            <a:off x="127200" y="2501613"/>
            <a:ext cx="1193400" cy="12249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11"/>
          <p:cNvSpPr/>
          <p:nvPr/>
        </p:nvSpPr>
        <p:spPr>
          <a:xfrm>
            <a:off x="119108" y="131954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1"/>
          <p:cNvSpPr/>
          <p:nvPr/>
        </p:nvSpPr>
        <p:spPr>
          <a:xfrm>
            <a:off x="129201" y="132515"/>
            <a:ext cx="1200600" cy="12006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7" name="Google Shape;1097;p11"/>
          <p:cNvGrpSpPr/>
          <p:nvPr/>
        </p:nvGrpSpPr>
        <p:grpSpPr>
          <a:xfrm>
            <a:off x="119079" y="734370"/>
            <a:ext cx="603170" cy="610721"/>
            <a:chOff x="8943245" y="2438859"/>
            <a:chExt cx="739541" cy="748800"/>
          </a:xfrm>
        </p:grpSpPr>
        <p:cxnSp>
          <p:nvCxnSpPr>
            <p:cNvPr id="1098" name="Google Shape;1098;p1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9" name="Google Shape;1099;p1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0" name="Google Shape;1100;p1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1" name="Google Shape;1101;p1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2" name="Google Shape;1102;p1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03" name="Google Shape;1103;p11"/>
          <p:cNvSpPr/>
          <p:nvPr/>
        </p:nvSpPr>
        <p:spPr>
          <a:xfrm>
            <a:off x="243593" y="283916"/>
            <a:ext cx="895200" cy="89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1"/>
          <p:cNvSpPr/>
          <p:nvPr/>
        </p:nvSpPr>
        <p:spPr>
          <a:xfrm>
            <a:off x="403872" y="444195"/>
            <a:ext cx="574200" cy="57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1"/>
          <p:cNvSpPr/>
          <p:nvPr/>
        </p:nvSpPr>
        <p:spPr>
          <a:xfrm>
            <a:off x="549758" y="590080"/>
            <a:ext cx="282600" cy="28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1"/>
          <p:cNvSpPr/>
          <p:nvPr/>
        </p:nvSpPr>
        <p:spPr>
          <a:xfrm>
            <a:off x="1334611" y="131954"/>
            <a:ext cx="610800" cy="6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1"/>
          <p:cNvSpPr/>
          <p:nvPr/>
        </p:nvSpPr>
        <p:spPr>
          <a:xfrm>
            <a:off x="1333303" y="742977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8" name="Google Shape;1108;p11"/>
          <p:cNvGrpSpPr/>
          <p:nvPr/>
        </p:nvGrpSpPr>
        <p:grpSpPr>
          <a:xfrm>
            <a:off x="1493221" y="733062"/>
            <a:ext cx="301586" cy="610721"/>
            <a:chOff x="10628069" y="2437255"/>
            <a:chExt cx="369772" cy="748800"/>
          </a:xfrm>
        </p:grpSpPr>
        <p:cxnSp>
          <p:nvCxnSpPr>
            <p:cNvPr id="1109" name="Google Shape;1109;p1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0" name="Google Shape;1110;p1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1" name="Google Shape;1111;p1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12" name="Google Shape;1112;p11"/>
          <p:cNvSpPr/>
          <p:nvPr/>
        </p:nvSpPr>
        <p:spPr>
          <a:xfrm>
            <a:off x="1482645" y="282605"/>
            <a:ext cx="323400" cy="3234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11"/>
          <p:cNvSpPr/>
          <p:nvPr/>
        </p:nvSpPr>
        <p:spPr>
          <a:xfrm>
            <a:off x="1560495" y="360454"/>
            <a:ext cx="167400" cy="1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1"/>
          <p:cNvSpPr/>
          <p:nvPr/>
        </p:nvSpPr>
        <p:spPr>
          <a:xfrm rot="5400000">
            <a:off x="1947259" y="744569"/>
            <a:ext cx="610800" cy="6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11"/>
          <p:cNvGrpSpPr/>
          <p:nvPr/>
        </p:nvGrpSpPr>
        <p:grpSpPr>
          <a:xfrm>
            <a:off x="1947299" y="904511"/>
            <a:ext cx="610721" cy="301586"/>
            <a:chOff x="11184810" y="2647468"/>
            <a:chExt cx="748800" cy="369772"/>
          </a:xfrm>
        </p:grpSpPr>
        <p:cxnSp>
          <p:nvCxnSpPr>
            <p:cNvPr id="1116" name="Google Shape;1116;p11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7" name="Google Shape;1117;p11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8" name="Google Shape;1118;p11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19" name="Google Shape;1119;p11"/>
          <p:cNvSpPr/>
          <p:nvPr/>
        </p:nvSpPr>
        <p:spPr>
          <a:xfrm>
            <a:off x="1964793" y="152421"/>
            <a:ext cx="574200" cy="5742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1"/>
          <p:cNvSpPr/>
          <p:nvPr/>
        </p:nvSpPr>
        <p:spPr>
          <a:xfrm>
            <a:off x="2085818" y="273447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11"/>
          <p:cNvSpPr/>
          <p:nvPr/>
        </p:nvSpPr>
        <p:spPr>
          <a:xfrm>
            <a:off x="2163667" y="351296"/>
            <a:ext cx="167400" cy="1674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11"/>
          <p:cNvSpPr/>
          <p:nvPr/>
        </p:nvSpPr>
        <p:spPr>
          <a:xfrm rot="-5400000">
            <a:off x="127892" y="1347785"/>
            <a:ext cx="1200600" cy="12006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11"/>
          <p:cNvSpPr/>
          <p:nvPr/>
        </p:nvSpPr>
        <p:spPr>
          <a:xfrm rot="-5400000">
            <a:off x="275553" y="1495624"/>
            <a:ext cx="905100" cy="9051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1"/>
          <p:cNvSpPr/>
          <p:nvPr/>
        </p:nvSpPr>
        <p:spPr>
          <a:xfrm rot="-5400000">
            <a:off x="413589" y="1633587"/>
            <a:ext cx="629100" cy="6291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11"/>
          <p:cNvSpPr/>
          <p:nvPr/>
        </p:nvSpPr>
        <p:spPr>
          <a:xfrm rot="-5400000">
            <a:off x="577139" y="1791221"/>
            <a:ext cx="321000" cy="3210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11"/>
          <p:cNvSpPr/>
          <p:nvPr/>
        </p:nvSpPr>
        <p:spPr>
          <a:xfrm flipH="1" rot="-5400000">
            <a:off x="126584" y="1338863"/>
            <a:ext cx="1200600" cy="12006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1"/>
          <p:cNvSpPr/>
          <p:nvPr/>
        </p:nvSpPr>
        <p:spPr>
          <a:xfrm rot="5400000">
            <a:off x="132889" y="1338863"/>
            <a:ext cx="1200600" cy="12006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11"/>
          <p:cNvSpPr/>
          <p:nvPr/>
        </p:nvSpPr>
        <p:spPr>
          <a:xfrm flipH="1" rot="-5400000">
            <a:off x="420132" y="1616710"/>
            <a:ext cx="629100" cy="62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1"/>
          <p:cNvSpPr/>
          <p:nvPr/>
        </p:nvSpPr>
        <p:spPr>
          <a:xfrm flipH="1" rot="-5400000">
            <a:off x="575831" y="1766332"/>
            <a:ext cx="321000" cy="3210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0" name="Google Shape;1130;p11"/>
          <p:cNvGrpSpPr/>
          <p:nvPr/>
        </p:nvGrpSpPr>
        <p:grpSpPr>
          <a:xfrm>
            <a:off x="1491913" y="1342774"/>
            <a:ext cx="909664" cy="610721"/>
            <a:chOff x="10626465" y="3184818"/>
            <a:chExt cx="1115330" cy="748800"/>
          </a:xfrm>
        </p:grpSpPr>
        <p:cxnSp>
          <p:nvCxnSpPr>
            <p:cNvPr id="1131" name="Google Shape;1131;p1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2" name="Google Shape;1132;p1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3" name="Google Shape;1133;p1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4" name="Google Shape;1134;p1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5" name="Google Shape;1135;p1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6" name="Google Shape;1136;p1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7" name="Google Shape;1137;p1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38" name="Google Shape;1138;p11"/>
          <p:cNvSpPr/>
          <p:nvPr/>
        </p:nvSpPr>
        <p:spPr>
          <a:xfrm>
            <a:off x="1326947" y="135942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11"/>
          <p:cNvSpPr/>
          <p:nvPr/>
        </p:nvSpPr>
        <p:spPr>
          <a:xfrm rot="-5400000">
            <a:off x="1953446" y="1347651"/>
            <a:ext cx="620400" cy="596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0" name="Google Shape;1140;p11"/>
          <p:cNvGrpSpPr/>
          <p:nvPr/>
        </p:nvGrpSpPr>
        <p:grpSpPr>
          <a:xfrm rot="10800000">
            <a:off x="1325776" y="1954760"/>
            <a:ext cx="1235026" cy="620264"/>
            <a:chOff x="10576560" y="3328633"/>
            <a:chExt cx="1514255" cy="760500"/>
          </a:xfrm>
        </p:grpSpPr>
        <p:sp>
          <p:nvSpPr>
            <p:cNvPr id="1141" name="Google Shape;1141;p1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1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3" name="Google Shape;1143;p11"/>
          <p:cNvSpPr/>
          <p:nvPr/>
        </p:nvSpPr>
        <p:spPr>
          <a:xfrm rot="2700000">
            <a:off x="1731387" y="1738294"/>
            <a:ext cx="441235" cy="4412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1"/>
          <p:cNvSpPr/>
          <p:nvPr/>
        </p:nvSpPr>
        <p:spPr>
          <a:xfrm>
            <a:off x="1786194" y="1795116"/>
            <a:ext cx="323400" cy="32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1"/>
          <p:cNvSpPr/>
          <p:nvPr/>
        </p:nvSpPr>
        <p:spPr>
          <a:xfrm>
            <a:off x="1864125" y="1873047"/>
            <a:ext cx="167400" cy="1674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1"/>
          <p:cNvSpPr/>
          <p:nvPr/>
        </p:nvSpPr>
        <p:spPr>
          <a:xfrm rot="-5400000">
            <a:off x="271261" y="2677116"/>
            <a:ext cx="905100" cy="9051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1"/>
          <p:cNvSpPr/>
          <p:nvPr/>
        </p:nvSpPr>
        <p:spPr>
          <a:xfrm rot="-5400000">
            <a:off x="409297" y="2815079"/>
            <a:ext cx="629100" cy="6291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1"/>
          <p:cNvSpPr/>
          <p:nvPr/>
        </p:nvSpPr>
        <p:spPr>
          <a:xfrm>
            <a:off x="731445" y="2528953"/>
            <a:ext cx="610800" cy="6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11"/>
          <p:cNvSpPr/>
          <p:nvPr/>
        </p:nvSpPr>
        <p:spPr>
          <a:xfrm>
            <a:off x="616493" y="3010629"/>
            <a:ext cx="233100" cy="23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11"/>
          <p:cNvGrpSpPr/>
          <p:nvPr/>
        </p:nvGrpSpPr>
        <p:grpSpPr>
          <a:xfrm>
            <a:off x="235714" y="3291935"/>
            <a:ext cx="339739" cy="44042"/>
            <a:chOff x="10578164" y="275923"/>
            <a:chExt cx="416551" cy="54000"/>
          </a:xfrm>
        </p:grpSpPr>
        <p:sp>
          <p:nvSpPr>
            <p:cNvPr id="1151" name="Google Shape;1151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11"/>
          <p:cNvGrpSpPr/>
          <p:nvPr/>
        </p:nvGrpSpPr>
        <p:grpSpPr>
          <a:xfrm>
            <a:off x="235714" y="3416887"/>
            <a:ext cx="339739" cy="44042"/>
            <a:chOff x="10578164" y="275923"/>
            <a:chExt cx="416551" cy="54000"/>
          </a:xfrm>
        </p:grpSpPr>
        <p:sp>
          <p:nvSpPr>
            <p:cNvPr id="1155" name="Google Shape;1155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11"/>
          <p:cNvGrpSpPr/>
          <p:nvPr/>
        </p:nvGrpSpPr>
        <p:grpSpPr>
          <a:xfrm>
            <a:off x="235714" y="3541840"/>
            <a:ext cx="339739" cy="44042"/>
            <a:chOff x="10578164" y="275923"/>
            <a:chExt cx="416551" cy="54000"/>
          </a:xfrm>
        </p:grpSpPr>
        <p:sp>
          <p:nvSpPr>
            <p:cNvPr id="1159" name="Google Shape;1159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11"/>
          <p:cNvGrpSpPr/>
          <p:nvPr/>
        </p:nvGrpSpPr>
        <p:grpSpPr>
          <a:xfrm>
            <a:off x="862437" y="2693996"/>
            <a:ext cx="339739" cy="44042"/>
            <a:chOff x="10578164" y="275923"/>
            <a:chExt cx="416551" cy="54000"/>
          </a:xfrm>
        </p:grpSpPr>
        <p:sp>
          <p:nvSpPr>
            <p:cNvPr id="1163" name="Google Shape;1163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11"/>
          <p:cNvGrpSpPr/>
          <p:nvPr/>
        </p:nvGrpSpPr>
        <p:grpSpPr>
          <a:xfrm>
            <a:off x="862437" y="2818949"/>
            <a:ext cx="339739" cy="44042"/>
            <a:chOff x="10578164" y="275923"/>
            <a:chExt cx="416551" cy="54000"/>
          </a:xfrm>
        </p:grpSpPr>
        <p:sp>
          <p:nvSpPr>
            <p:cNvPr id="1167" name="Google Shape;1167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11"/>
          <p:cNvGrpSpPr/>
          <p:nvPr/>
        </p:nvGrpSpPr>
        <p:grpSpPr>
          <a:xfrm>
            <a:off x="862437" y="2943901"/>
            <a:ext cx="339739" cy="44042"/>
            <a:chOff x="10578164" y="275923"/>
            <a:chExt cx="416551" cy="54000"/>
          </a:xfrm>
        </p:grpSpPr>
        <p:sp>
          <p:nvSpPr>
            <p:cNvPr id="1171" name="Google Shape;1171;p1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4" name="Google Shape;1174;p11"/>
          <p:cNvSpPr/>
          <p:nvPr/>
        </p:nvSpPr>
        <p:spPr>
          <a:xfrm>
            <a:off x="2551821" y="141300"/>
            <a:ext cx="1266300" cy="1218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5" name="Google Shape;1175;p11"/>
          <p:cNvGrpSpPr/>
          <p:nvPr/>
        </p:nvGrpSpPr>
        <p:grpSpPr>
          <a:xfrm>
            <a:off x="2548326" y="145647"/>
            <a:ext cx="1273070" cy="1059147"/>
            <a:chOff x="3210826" y="234733"/>
            <a:chExt cx="1560900" cy="1298611"/>
          </a:xfrm>
        </p:grpSpPr>
        <p:cxnSp>
          <p:nvCxnSpPr>
            <p:cNvPr id="1176" name="Google Shape;1176;p11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7" name="Google Shape;1177;p11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8" name="Google Shape;1178;p11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9" name="Google Shape;1179;p11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0" name="Google Shape;1180;p11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1" name="Google Shape;1181;p11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2" name="Google Shape;1182;p11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3" name="Google Shape;1183;p11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184" name="Google Shape;1184;p11"/>
          <p:cNvGrpSpPr/>
          <p:nvPr/>
        </p:nvGrpSpPr>
        <p:grpSpPr>
          <a:xfrm rot="-59862">
            <a:off x="2570209" y="128575"/>
            <a:ext cx="1250776" cy="1250699"/>
            <a:chOff x="3247624" y="213651"/>
            <a:chExt cx="1533709" cy="1533614"/>
          </a:xfrm>
        </p:grpSpPr>
        <p:sp>
          <p:nvSpPr>
            <p:cNvPr id="1185" name="Google Shape;1185;p11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1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7" name="Google Shape;1187;p11"/>
          <p:cNvSpPr/>
          <p:nvPr/>
        </p:nvSpPr>
        <p:spPr>
          <a:xfrm>
            <a:off x="2908755" y="466671"/>
            <a:ext cx="574200" cy="57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1"/>
          <p:cNvSpPr/>
          <p:nvPr/>
        </p:nvSpPr>
        <p:spPr>
          <a:xfrm>
            <a:off x="3050388" y="608305"/>
            <a:ext cx="291300" cy="2913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2"/>
          <p:cNvSpPr txBox="1"/>
          <p:nvPr>
            <p:ph idx="1" type="subTitle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91" name="Google Shape;1191;p12"/>
          <p:cNvSpPr txBox="1"/>
          <p:nvPr>
            <p:ph idx="2" type="subTitle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92" name="Google Shape;1192;p12"/>
          <p:cNvSpPr txBox="1"/>
          <p:nvPr>
            <p:ph idx="3" type="subTitle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93" name="Google Shape;1193;p12"/>
          <p:cNvSpPr txBox="1"/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94" name="Google Shape;1194;p12"/>
          <p:cNvSpPr txBox="1"/>
          <p:nvPr>
            <p:ph idx="4" type="body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195" name="Google Shape;1195;p12"/>
          <p:cNvSpPr txBox="1"/>
          <p:nvPr>
            <p:ph idx="5" type="body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196" name="Google Shape;1196;p12"/>
          <p:cNvSpPr txBox="1"/>
          <p:nvPr>
            <p:ph idx="6" type="body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197" name="Google Shape;1197;p12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2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9" name="Google Shape;1199;p12"/>
          <p:cNvGrpSpPr/>
          <p:nvPr/>
        </p:nvGrpSpPr>
        <p:grpSpPr>
          <a:xfrm flipH="1">
            <a:off x="11511647" y="723273"/>
            <a:ext cx="527441" cy="534044"/>
            <a:chOff x="8943245" y="2438859"/>
            <a:chExt cx="739541" cy="748800"/>
          </a:xfrm>
        </p:grpSpPr>
        <p:cxnSp>
          <p:nvCxnSpPr>
            <p:cNvPr id="1200" name="Google Shape;1200;p1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1" name="Google Shape;1201;p1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2" name="Google Shape;1202;p1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3" name="Google Shape;1203;p1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4" name="Google Shape;1204;p1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05" name="Google Shape;1205;p12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2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2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12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12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0" name="Google Shape;1210;p12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1211" name="Google Shape;1211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2" name="Google Shape;1212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3" name="Google Shape;1213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14" name="Google Shape;1214;p12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2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12"/>
          <p:cNvSpPr/>
          <p:nvPr/>
        </p:nvSpPr>
        <p:spPr>
          <a:xfrm flipH="1" rot="-5400000">
            <a:off x="9906610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7" name="Google Shape;1217;p12"/>
          <p:cNvGrpSpPr/>
          <p:nvPr/>
        </p:nvGrpSpPr>
        <p:grpSpPr>
          <a:xfrm flipH="1">
            <a:off x="9906360" y="872052"/>
            <a:ext cx="534044" cy="263721"/>
            <a:chOff x="11184810" y="2647468"/>
            <a:chExt cx="748800" cy="369772"/>
          </a:xfrm>
        </p:grpSpPr>
        <p:cxnSp>
          <p:nvCxnSpPr>
            <p:cNvPr id="1218" name="Google Shape;1218;p12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9" name="Google Shape;1219;p12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0" name="Google Shape;1220;p12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21" name="Google Shape;1221;p12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2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2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2"/>
          <p:cNvSpPr/>
          <p:nvPr/>
        </p:nvSpPr>
        <p:spPr>
          <a:xfrm flipH="1" rot="5400000">
            <a:off x="10981594" y="1259425"/>
            <a:ext cx="1050000" cy="1050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2"/>
          <p:cNvSpPr/>
          <p:nvPr/>
        </p:nvSpPr>
        <p:spPr>
          <a:xfrm flipH="1" rot="5400000">
            <a:off x="11111077" y="1388907"/>
            <a:ext cx="791400" cy="791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2"/>
          <p:cNvSpPr/>
          <p:nvPr/>
        </p:nvSpPr>
        <p:spPr>
          <a:xfrm flipH="1" rot="5400000">
            <a:off x="11231575" y="1509405"/>
            <a:ext cx="550200" cy="550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2"/>
          <p:cNvSpPr/>
          <p:nvPr/>
        </p:nvSpPr>
        <p:spPr>
          <a:xfrm flipH="1" rot="5400000">
            <a:off x="11357964" y="1647234"/>
            <a:ext cx="280800" cy="2808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2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2"/>
          <p:cNvSpPr/>
          <p:nvPr/>
        </p:nvSpPr>
        <p:spPr>
          <a:xfrm flipH="1" rot="-5400000">
            <a:off x="10977397" y="1251795"/>
            <a:ext cx="1050000" cy="10500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2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2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12"/>
          <p:cNvGrpSpPr/>
          <p:nvPr/>
        </p:nvGrpSpPr>
        <p:grpSpPr>
          <a:xfrm flipH="1" rot="-5400000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1233" name="Google Shape;1233;p12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12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5" name="Google Shape;1235;p12"/>
          <p:cNvGrpSpPr/>
          <p:nvPr/>
        </p:nvGrpSpPr>
        <p:grpSpPr>
          <a:xfrm flipH="1" rot="-5400000">
            <a:off x="685125" y="-381011"/>
            <a:ext cx="2079963" cy="2079963"/>
            <a:chOff x="6547473" y="2211197"/>
            <a:chExt cx="2916381" cy="2916381"/>
          </a:xfrm>
        </p:grpSpPr>
        <p:grpSp>
          <p:nvGrpSpPr>
            <p:cNvPr id="1236" name="Google Shape;1236;p12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237" name="Google Shape;1237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38" name="Google Shape;1238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39" name="Google Shape;1239;p12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240" name="Google Shape;1240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1" name="Google Shape;1241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42" name="Google Shape;1242;p12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243" name="Google Shape;1243;p12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4" name="Google Shape;1244;p12"/>
              <p:cNvCxnSpPr/>
              <p:nvPr/>
            </p:nvCxnSpPr>
            <p:spPr>
              <a:xfrm flipH="1" rot="-1800175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45" name="Google Shape;1245;p12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246" name="Google Shape;1246;p12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47" name="Google Shape;1247;p12"/>
              <p:cNvCxnSpPr/>
              <p:nvPr/>
            </p:nvCxnSpPr>
            <p:spPr>
              <a:xfrm flipH="1" rot="-2700000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48" name="Google Shape;1248;p12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249" name="Google Shape;1249;p12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0" name="Google Shape;1250;p12"/>
              <p:cNvCxnSpPr/>
              <p:nvPr/>
            </p:nvCxnSpPr>
            <p:spPr>
              <a:xfrm flipH="1" rot="-3600073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251" name="Google Shape;1251;p12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252" name="Google Shape;1252;p12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12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254" name="Google Shape;1254;p12"/>
          <p:cNvSpPr/>
          <p:nvPr/>
        </p:nvSpPr>
        <p:spPr>
          <a:xfrm flipH="1" rot="10800000">
            <a:off x="270608" y="1326128"/>
            <a:ext cx="801300" cy="801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2"/>
          <p:cNvSpPr/>
          <p:nvPr/>
        </p:nvSpPr>
        <p:spPr>
          <a:xfrm flipH="1" rot="10800000">
            <a:off x="404116" y="1459621"/>
            <a:ext cx="534300" cy="534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12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2"/>
          <p:cNvSpPr/>
          <p:nvPr/>
        </p:nvSpPr>
        <p:spPr>
          <a:xfrm flipH="1" rot="-5400000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2"/>
          <p:cNvSpPr/>
          <p:nvPr/>
        </p:nvSpPr>
        <p:spPr>
          <a:xfrm flipH="1" rot="10800000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9" name="Google Shape;1259;p12"/>
          <p:cNvGrpSpPr/>
          <p:nvPr/>
        </p:nvGrpSpPr>
        <p:grpSpPr>
          <a:xfrm flipH="1" rot="10800000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260" name="Google Shape;1260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1" name="Google Shape;1261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2" name="Google Shape;1262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63" name="Google Shape;1263;p12"/>
          <p:cNvGrpSpPr/>
          <p:nvPr/>
        </p:nvGrpSpPr>
        <p:grpSpPr>
          <a:xfrm flipH="1" rot="10800000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264" name="Google Shape;1264;p1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5" name="Google Shape;1265;p1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6" name="Google Shape;1266;p1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67" name="Google Shape;1267;p12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2"/>
          <p:cNvSpPr/>
          <p:nvPr/>
        </p:nvSpPr>
        <p:spPr>
          <a:xfrm flipH="1" rot="10800000">
            <a:off x="143153" y="1214942"/>
            <a:ext cx="1050000" cy="10500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9" name="Google Shape;1269;p12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270" name="Google Shape;1270;p12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12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12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3" name="Google Shape;1273;p12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2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2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2"/>
          <p:cNvSpPr/>
          <p:nvPr/>
        </p:nvSpPr>
        <p:spPr>
          <a:xfrm flipH="1" rot="-5400000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1279" name="Google Shape;1279;p13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4"/>
          <p:cNvSpPr txBox="1"/>
          <p:nvPr>
            <p:ph type="title"/>
          </p:nvPr>
        </p:nvSpPr>
        <p:spPr>
          <a:xfrm>
            <a:off x="343600" y="1329675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grpSp>
        <p:nvGrpSpPr>
          <p:cNvPr id="1282" name="Google Shape;1282;p14"/>
          <p:cNvGrpSpPr/>
          <p:nvPr/>
        </p:nvGrpSpPr>
        <p:grpSpPr>
          <a:xfrm flipH="1" rot="10800000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1283" name="Google Shape;1283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4" name="Google Shape;1284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5" name="Google Shape;1285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6" name="Google Shape;1286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7" name="Google Shape;1287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8" name="Google Shape;1288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9" name="Google Shape;1289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14"/>
          <p:cNvSpPr/>
          <p:nvPr/>
        </p:nvSpPr>
        <p:spPr>
          <a:xfrm flipH="1" rot="10800000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4"/>
          <p:cNvSpPr/>
          <p:nvPr/>
        </p:nvSpPr>
        <p:spPr>
          <a:xfrm flipH="1" rot="10800000">
            <a:off x="147426" y="5913705"/>
            <a:ext cx="857400" cy="857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2" name="Google Shape;1292;p14"/>
          <p:cNvGrpSpPr/>
          <p:nvPr/>
        </p:nvGrpSpPr>
        <p:grpSpPr>
          <a:xfrm flipH="1" rot="10800000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1293" name="Google Shape;1293;p1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4" name="Google Shape;1294;p1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5" name="Google Shape;1295;p1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6" name="Google Shape;1296;p1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7" name="Google Shape;1297;p1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98" name="Google Shape;1298;p14"/>
          <p:cNvSpPr/>
          <p:nvPr/>
        </p:nvSpPr>
        <p:spPr>
          <a:xfrm flipH="1" rot="10800000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14"/>
          <p:cNvSpPr/>
          <p:nvPr/>
        </p:nvSpPr>
        <p:spPr>
          <a:xfrm flipH="1" rot="10800000">
            <a:off x="343589" y="6138410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4"/>
          <p:cNvSpPr/>
          <p:nvPr/>
        </p:nvSpPr>
        <p:spPr>
          <a:xfrm flipH="1" rot="10800000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4"/>
          <p:cNvSpPr/>
          <p:nvPr/>
        </p:nvSpPr>
        <p:spPr>
          <a:xfrm flipH="1" rot="10800000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14"/>
          <p:cNvSpPr/>
          <p:nvPr/>
        </p:nvSpPr>
        <p:spPr>
          <a:xfrm flipH="1" rot="10800000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3" name="Google Shape;1303;p14"/>
          <p:cNvGrpSpPr/>
          <p:nvPr/>
        </p:nvGrpSpPr>
        <p:grpSpPr>
          <a:xfrm flipH="1" rot="10800000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1304" name="Google Shape;1304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5" name="Google Shape;1305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6" name="Google Shape;1306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07" name="Google Shape;1307;p14"/>
          <p:cNvSpPr/>
          <p:nvPr/>
        </p:nvSpPr>
        <p:spPr>
          <a:xfrm flipH="1" rot="10800000">
            <a:off x="1114021" y="6432914"/>
            <a:ext cx="231000" cy="2310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4"/>
          <p:cNvSpPr/>
          <p:nvPr/>
        </p:nvSpPr>
        <p:spPr>
          <a:xfrm flipH="1" rot="10800000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14"/>
          <p:cNvSpPr/>
          <p:nvPr/>
        </p:nvSpPr>
        <p:spPr>
          <a:xfrm flipH="1" rot="5400000">
            <a:off x="1445853" y="5897789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0" name="Google Shape;1310;p14"/>
          <p:cNvGrpSpPr/>
          <p:nvPr/>
        </p:nvGrpSpPr>
        <p:grpSpPr>
          <a:xfrm flipH="1" rot="10800000">
            <a:off x="1446085" y="6004328"/>
            <a:ext cx="436176" cy="215392"/>
            <a:chOff x="11184810" y="2647468"/>
            <a:chExt cx="748800" cy="369772"/>
          </a:xfrm>
        </p:grpSpPr>
        <p:cxnSp>
          <p:nvCxnSpPr>
            <p:cNvPr id="1311" name="Google Shape;1311;p14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2" name="Google Shape;1312;p14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3" name="Google Shape;1313;p14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14" name="Google Shape;1314;p14"/>
          <p:cNvSpPr/>
          <p:nvPr/>
        </p:nvSpPr>
        <p:spPr>
          <a:xfrm flipH="1" rot="10800000">
            <a:off x="1458358" y="6346788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14"/>
          <p:cNvSpPr/>
          <p:nvPr/>
        </p:nvSpPr>
        <p:spPr>
          <a:xfrm flipH="1" rot="10800000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4"/>
          <p:cNvSpPr/>
          <p:nvPr/>
        </p:nvSpPr>
        <p:spPr>
          <a:xfrm flipH="1" rot="10800000">
            <a:off x="1600389" y="6495156"/>
            <a:ext cx="119700" cy="119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4"/>
          <p:cNvSpPr/>
          <p:nvPr/>
        </p:nvSpPr>
        <p:spPr>
          <a:xfrm flipH="1" rot="-5400000">
            <a:off x="146491" y="5045741"/>
            <a:ext cx="857400" cy="857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4"/>
          <p:cNvSpPr/>
          <p:nvPr/>
        </p:nvSpPr>
        <p:spPr>
          <a:xfrm flipH="1" rot="-5400000">
            <a:off x="251947" y="5151198"/>
            <a:ext cx="646500" cy="646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4"/>
          <p:cNvSpPr/>
          <p:nvPr/>
        </p:nvSpPr>
        <p:spPr>
          <a:xfrm flipH="1" rot="-5400000">
            <a:off x="350529" y="5249781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4"/>
          <p:cNvSpPr/>
          <p:nvPr/>
        </p:nvSpPr>
        <p:spPr>
          <a:xfrm flipH="1" rot="-5400000">
            <a:off x="467332" y="5357241"/>
            <a:ext cx="229200" cy="229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4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4"/>
          <p:cNvSpPr/>
          <p:nvPr/>
        </p:nvSpPr>
        <p:spPr>
          <a:xfrm flipH="1" rot="5400000">
            <a:off x="150097" y="5052157"/>
            <a:ext cx="857400" cy="8574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4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4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5" name="Google Shape;1325;p14"/>
          <p:cNvGrpSpPr/>
          <p:nvPr/>
        </p:nvGrpSpPr>
        <p:grpSpPr>
          <a:xfrm flipH="1" rot="10800000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1326" name="Google Shape;1326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7" name="Google Shape;1327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8" name="Google Shape;1328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9" name="Google Shape;1329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0" name="Google Shape;1330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1" name="Google Shape;1331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2" name="Google Shape;1332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33" name="Google Shape;1333;p14"/>
          <p:cNvSpPr/>
          <p:nvPr/>
        </p:nvSpPr>
        <p:spPr>
          <a:xfrm flipH="1" rot="10800000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14"/>
          <p:cNvSpPr/>
          <p:nvPr/>
        </p:nvSpPr>
        <p:spPr>
          <a:xfrm flipH="1" rot="-5400000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5" name="Google Shape;1335;p14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1336" name="Google Shape;1336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8" name="Google Shape;1338;p14"/>
          <p:cNvSpPr/>
          <p:nvPr/>
        </p:nvSpPr>
        <p:spPr>
          <a:xfrm flipH="1" rot="8100000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14"/>
          <p:cNvSpPr/>
          <p:nvPr/>
        </p:nvSpPr>
        <p:spPr>
          <a:xfrm flipH="1" rot="10800000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14"/>
          <p:cNvSpPr/>
          <p:nvPr/>
        </p:nvSpPr>
        <p:spPr>
          <a:xfrm flipH="1" rot="10800000">
            <a:off x="1386464" y="5408354"/>
            <a:ext cx="119700" cy="119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14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4"/>
          <p:cNvSpPr/>
          <p:nvPr/>
        </p:nvSpPr>
        <p:spPr>
          <a:xfrm flipH="1" rot="10800000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3" name="Google Shape;1343;p14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1344" name="Google Shape;1344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6" name="Google Shape;1346;p14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4"/>
          <p:cNvSpPr/>
          <p:nvPr/>
        </p:nvSpPr>
        <p:spPr>
          <a:xfrm flipH="1" rot="-5400000">
            <a:off x="361731" y="4404933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8" name="Google Shape;1348;p14"/>
          <p:cNvGrpSpPr/>
          <p:nvPr/>
        </p:nvGrpSpPr>
        <p:grpSpPr>
          <a:xfrm flipH="1" rot="10800000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1349" name="Google Shape;1349;p1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2" name="Google Shape;1352;p14"/>
          <p:cNvSpPr/>
          <p:nvPr/>
        </p:nvSpPr>
        <p:spPr>
          <a:xfrm flipH="1" rot="10800000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3" name="Google Shape;1353;p14"/>
          <p:cNvGrpSpPr/>
          <p:nvPr/>
        </p:nvGrpSpPr>
        <p:grpSpPr>
          <a:xfrm flipH="1" rot="10800000">
            <a:off x="1875166" y="6005282"/>
            <a:ext cx="909224" cy="756441"/>
            <a:chOff x="3210826" y="234733"/>
            <a:chExt cx="1560900" cy="1298611"/>
          </a:xfrm>
        </p:grpSpPr>
        <p:cxnSp>
          <p:nvCxnSpPr>
            <p:cNvPr id="1354" name="Google Shape;1354;p14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5" name="Google Shape;1355;p14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6" name="Google Shape;1356;p14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7" name="Google Shape;1357;p14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8" name="Google Shape;1358;p14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9" name="Google Shape;1359;p14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0" name="Google Shape;1360;p14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1" name="Google Shape;1361;p14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362" name="Google Shape;1362;p14"/>
          <p:cNvGrpSpPr/>
          <p:nvPr/>
        </p:nvGrpSpPr>
        <p:grpSpPr>
          <a:xfrm flipH="1" rot="-10740388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1363" name="Google Shape;1363;p14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14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5" name="Google Shape;1365;p14"/>
          <p:cNvSpPr/>
          <p:nvPr/>
        </p:nvSpPr>
        <p:spPr>
          <a:xfrm flipH="1" rot="10800000">
            <a:off x="2132511" y="6122357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14"/>
          <p:cNvSpPr/>
          <p:nvPr/>
        </p:nvSpPr>
        <p:spPr>
          <a:xfrm flipH="1" rot="10800000">
            <a:off x="2233662" y="6223406"/>
            <a:ext cx="207900" cy="2079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7" name="Google Shape;1367;p14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368" name="Google Shape;1368;p1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9" name="Google Shape;1369;p1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0" name="Google Shape;1370;p1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1" name="Google Shape;1371;p1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2" name="Google Shape;1372;p1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3" name="Google Shape;1373;p1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4" name="Google Shape;1374;p1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75" name="Google Shape;1375;p14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14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4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8" name="Google Shape;1378;p14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1379" name="Google Shape;1379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0" name="Google Shape;1380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1" name="Google Shape;1381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82" name="Google Shape;1382;p14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4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14"/>
          <p:cNvSpPr/>
          <p:nvPr/>
        </p:nvSpPr>
        <p:spPr>
          <a:xfrm flipH="1" rot="-5400000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5" name="Google Shape;1385;p14"/>
          <p:cNvGrpSpPr/>
          <p:nvPr/>
        </p:nvGrpSpPr>
        <p:grpSpPr>
          <a:xfrm flipH="1">
            <a:off x="11099367" y="791256"/>
            <a:ext cx="453324" cy="223860"/>
            <a:chOff x="11184810" y="2647468"/>
            <a:chExt cx="748800" cy="369772"/>
          </a:xfrm>
        </p:grpSpPr>
        <p:cxnSp>
          <p:nvCxnSpPr>
            <p:cNvPr id="1386" name="Google Shape;1386;p14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7" name="Google Shape;1387;p14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8" name="Google Shape;1388;p14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89" name="Google Shape;1389;p14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14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14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2" name="Google Shape;1392;p14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393" name="Google Shape;1393;p1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4" name="Google Shape;1394;p1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5" name="Google Shape;1395;p1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6" name="Google Shape;1396;p1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7" name="Google Shape;1397;p1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8" name="Google Shape;1398;p1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9" name="Google Shape;1399;p1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00" name="Google Shape;1400;p14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14"/>
          <p:cNvSpPr/>
          <p:nvPr/>
        </p:nvSpPr>
        <p:spPr>
          <a:xfrm flipH="1" rot="5400000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2" name="Google Shape;1402;p14"/>
          <p:cNvGrpSpPr/>
          <p:nvPr/>
        </p:nvGrpSpPr>
        <p:grpSpPr>
          <a:xfrm flipH="1" rot="10800000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403" name="Google Shape;1403;p1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1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5" name="Google Shape;1405;p14"/>
          <p:cNvSpPr/>
          <p:nvPr/>
        </p:nvSpPr>
        <p:spPr>
          <a:xfrm flipH="1" rot="-2700000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14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14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14"/>
          <p:cNvSpPr/>
          <p:nvPr/>
        </p:nvSpPr>
        <p:spPr>
          <a:xfrm flipH="1" rot="5400000">
            <a:off x="11216116" y="2127575"/>
            <a:ext cx="672000" cy="6720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14"/>
          <p:cNvSpPr/>
          <p:nvPr/>
        </p:nvSpPr>
        <p:spPr>
          <a:xfrm flipH="1" rot="5400000">
            <a:off x="11318846" y="2230303"/>
            <a:ext cx="466800" cy="4668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14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4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2" name="Google Shape;1412;p14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1413" name="Google Shape;1413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6" name="Google Shape;1416;p14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1417" name="Google Shape;1417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14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1421" name="Google Shape;1421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14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1425" name="Google Shape;1425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14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1429" name="Google Shape;1429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14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1433" name="Google Shape;1433;p1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6" name="Google Shape;1436;p14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7" name="Google Shape;1437;p14"/>
          <p:cNvGrpSpPr/>
          <p:nvPr/>
        </p:nvGrpSpPr>
        <p:grpSpPr>
          <a:xfrm flipH="1">
            <a:off x="10161106" y="228054"/>
            <a:ext cx="944969" cy="786179"/>
            <a:chOff x="3210826" y="234733"/>
            <a:chExt cx="1560900" cy="1298611"/>
          </a:xfrm>
        </p:grpSpPr>
        <p:cxnSp>
          <p:nvCxnSpPr>
            <p:cNvPr id="1438" name="Google Shape;1438;p14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9" name="Google Shape;1439;p14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0" name="Google Shape;1440;p14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1" name="Google Shape;1441;p14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2" name="Google Shape;1442;p14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3" name="Google Shape;1443;p14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4" name="Google Shape;1444;p14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5" name="Google Shape;1445;p14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46" name="Google Shape;1446;p14"/>
          <p:cNvGrpSpPr/>
          <p:nvPr/>
        </p:nvGrpSpPr>
        <p:grpSpPr>
          <a:xfrm flipH="1" rot="59618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447" name="Google Shape;1447;p14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14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9" name="Google Shape;1449;p14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14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4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4"/>
          <p:cNvSpPr/>
          <p:nvPr/>
        </p:nvSpPr>
        <p:spPr>
          <a:xfrm flipH="1" rot="-5400000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3" name="Google Shape;1453;p14"/>
          <p:cNvGrpSpPr/>
          <p:nvPr/>
        </p:nvGrpSpPr>
        <p:grpSpPr>
          <a:xfrm flipH="1" rot="-5400000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1454" name="Google Shape;1454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5" name="Google Shape;1455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6" name="Google Shape;1456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57" name="Google Shape;1457;p14"/>
          <p:cNvGrpSpPr/>
          <p:nvPr/>
        </p:nvGrpSpPr>
        <p:grpSpPr>
          <a:xfrm flipH="1" rot="-5400000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1458" name="Google Shape;1458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9" name="Google Shape;1459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0" name="Google Shape;1460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61" name="Google Shape;1461;p14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14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14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14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4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14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14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14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4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4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14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14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14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4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14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14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4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14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4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4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4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4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3" name="Google Shape;1483;p14"/>
          <p:cNvGrpSpPr/>
          <p:nvPr/>
        </p:nvGrpSpPr>
        <p:grpSpPr>
          <a:xfrm flipH="1" rot="-5400000">
            <a:off x="10614747" y="1534141"/>
            <a:ext cx="445390" cy="517571"/>
            <a:chOff x="10628069" y="2437255"/>
            <a:chExt cx="369772" cy="748800"/>
          </a:xfrm>
        </p:grpSpPr>
        <p:cxnSp>
          <p:nvCxnSpPr>
            <p:cNvPr id="1484" name="Google Shape;1484;p1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5" name="Google Shape;1485;p1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6" name="Google Shape;1486;p1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87" name="Google Shape;1487;p14"/>
          <p:cNvSpPr/>
          <p:nvPr/>
        </p:nvSpPr>
        <p:spPr>
          <a:xfrm flipH="1" rot="-5400000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14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9" name="Google Shape;1489;p14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1490" name="Google Shape;1490;p14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4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4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5"/>
          <p:cNvSpPr txBox="1"/>
          <p:nvPr>
            <p:ph hasCustomPrompt="1" type="title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495" name="Google Shape;1495;p15"/>
          <p:cNvSpPr txBox="1"/>
          <p:nvPr>
            <p:ph idx="2" type="title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1496" name="Google Shape;1496;p15"/>
          <p:cNvSpPr txBox="1"/>
          <p:nvPr>
            <p:ph hasCustomPrompt="1" idx="3" type="title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497" name="Google Shape;1497;p15"/>
          <p:cNvSpPr txBox="1"/>
          <p:nvPr>
            <p:ph hasCustomPrompt="1" idx="4" type="title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498" name="Google Shape;1498;p15"/>
          <p:cNvSpPr txBox="1"/>
          <p:nvPr>
            <p:ph idx="1" type="body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499" name="Google Shape;1499;p15"/>
          <p:cNvSpPr txBox="1"/>
          <p:nvPr>
            <p:ph idx="5" type="body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500" name="Google Shape;1500;p15"/>
          <p:cNvSpPr txBox="1"/>
          <p:nvPr>
            <p:ph idx="6" type="body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501" name="Google Shape;1501;p15"/>
          <p:cNvSpPr/>
          <p:nvPr/>
        </p:nvSpPr>
        <p:spPr>
          <a:xfrm rot="-5400000">
            <a:off x="1451151" y="5877221"/>
            <a:ext cx="1011000" cy="4812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5"/>
          <p:cNvSpPr/>
          <p:nvPr/>
        </p:nvSpPr>
        <p:spPr>
          <a:xfrm flipH="1" rot="10800000">
            <a:off x="1187506" y="5609661"/>
            <a:ext cx="1011000" cy="1011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5"/>
          <p:cNvSpPr/>
          <p:nvPr/>
        </p:nvSpPr>
        <p:spPr>
          <a:xfrm flipH="1" rot="10800000">
            <a:off x="1440282" y="5862086"/>
            <a:ext cx="505800" cy="5058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5"/>
          <p:cNvSpPr/>
          <p:nvPr/>
        </p:nvSpPr>
        <p:spPr>
          <a:xfrm flipH="1" rot="10800000">
            <a:off x="1566670" y="5988599"/>
            <a:ext cx="252900" cy="2529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15"/>
          <p:cNvSpPr/>
          <p:nvPr/>
        </p:nvSpPr>
        <p:spPr>
          <a:xfrm flipH="1" rot="10800000">
            <a:off x="1313894" y="5735574"/>
            <a:ext cx="758700" cy="7587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15"/>
          <p:cNvSpPr/>
          <p:nvPr/>
        </p:nvSpPr>
        <p:spPr>
          <a:xfrm flipH="1" rot="10800000">
            <a:off x="194656" y="4601933"/>
            <a:ext cx="987900" cy="10140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15"/>
          <p:cNvSpPr/>
          <p:nvPr/>
        </p:nvSpPr>
        <p:spPr>
          <a:xfrm rot="5400000">
            <a:off x="196886" y="5635427"/>
            <a:ext cx="993900" cy="9939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5"/>
          <p:cNvSpPr/>
          <p:nvPr/>
        </p:nvSpPr>
        <p:spPr>
          <a:xfrm rot="-5400000">
            <a:off x="685138" y="5610668"/>
            <a:ext cx="505800" cy="5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9" name="Google Shape;1509;p15"/>
          <p:cNvGrpSpPr/>
          <p:nvPr/>
        </p:nvGrpSpPr>
        <p:grpSpPr>
          <a:xfrm rot="5400000">
            <a:off x="-68683" y="5864470"/>
            <a:ext cx="1022425" cy="513490"/>
            <a:chOff x="10576560" y="3328633"/>
            <a:chExt cx="1514255" cy="760500"/>
          </a:xfrm>
        </p:grpSpPr>
        <p:sp>
          <p:nvSpPr>
            <p:cNvPr id="1510" name="Google Shape;1510;p15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5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2" name="Google Shape;1512;p15"/>
          <p:cNvSpPr/>
          <p:nvPr/>
        </p:nvSpPr>
        <p:spPr>
          <a:xfrm flipH="1" rot="10800000">
            <a:off x="413054" y="5853364"/>
            <a:ext cx="520800" cy="5208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5"/>
          <p:cNvSpPr/>
          <p:nvPr/>
        </p:nvSpPr>
        <p:spPr>
          <a:xfrm rot="10800000">
            <a:off x="411824" y="5854447"/>
            <a:ext cx="520800" cy="5208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4" name="Google Shape;1514;p15"/>
          <p:cNvGrpSpPr/>
          <p:nvPr/>
        </p:nvGrpSpPr>
        <p:grpSpPr>
          <a:xfrm rot="-5400000">
            <a:off x="466767" y="5920922"/>
            <a:ext cx="397423" cy="397423"/>
            <a:chOff x="9392653" y="5061283"/>
            <a:chExt cx="588600" cy="588600"/>
          </a:xfrm>
        </p:grpSpPr>
        <p:sp>
          <p:nvSpPr>
            <p:cNvPr id="1515" name="Google Shape;1515;p15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8" name="Google Shape;1518;p15"/>
          <p:cNvSpPr/>
          <p:nvPr/>
        </p:nvSpPr>
        <p:spPr>
          <a:xfrm rot="10800000">
            <a:off x="327031" y="4734543"/>
            <a:ext cx="749100" cy="7491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5"/>
          <p:cNvSpPr/>
          <p:nvPr/>
        </p:nvSpPr>
        <p:spPr>
          <a:xfrm rot="10800000">
            <a:off x="441065" y="4848578"/>
            <a:ext cx="520800" cy="5208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5"/>
          <p:cNvSpPr/>
          <p:nvPr/>
        </p:nvSpPr>
        <p:spPr>
          <a:xfrm rot="-5400000">
            <a:off x="204250" y="4596908"/>
            <a:ext cx="505800" cy="50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5"/>
          <p:cNvSpPr/>
          <p:nvPr/>
        </p:nvSpPr>
        <p:spPr>
          <a:xfrm rot="-5400000">
            <a:off x="603127" y="5004814"/>
            <a:ext cx="192900" cy="19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2" name="Google Shape;1522;p15"/>
          <p:cNvGrpSpPr/>
          <p:nvPr/>
        </p:nvGrpSpPr>
        <p:grpSpPr>
          <a:xfrm rot="-5400000">
            <a:off x="713457" y="5353614"/>
            <a:ext cx="281255" cy="36461"/>
            <a:chOff x="10578164" y="275923"/>
            <a:chExt cx="416551" cy="54000"/>
          </a:xfrm>
        </p:grpSpPr>
        <p:sp>
          <p:nvSpPr>
            <p:cNvPr id="1523" name="Google Shape;1523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6" name="Google Shape;1526;p15"/>
          <p:cNvGrpSpPr/>
          <p:nvPr/>
        </p:nvGrpSpPr>
        <p:grpSpPr>
          <a:xfrm rot="-5400000">
            <a:off x="816891" y="5353614"/>
            <a:ext cx="281255" cy="36461"/>
            <a:chOff x="10578164" y="275923"/>
            <a:chExt cx="416551" cy="54000"/>
          </a:xfrm>
        </p:grpSpPr>
        <p:sp>
          <p:nvSpPr>
            <p:cNvPr id="1527" name="Google Shape;1527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0" name="Google Shape;1530;p15"/>
          <p:cNvGrpSpPr/>
          <p:nvPr/>
        </p:nvGrpSpPr>
        <p:grpSpPr>
          <a:xfrm rot="-5400000">
            <a:off x="920326" y="5353614"/>
            <a:ext cx="281255" cy="36461"/>
            <a:chOff x="10578164" y="275923"/>
            <a:chExt cx="416551" cy="54000"/>
          </a:xfrm>
        </p:grpSpPr>
        <p:sp>
          <p:nvSpPr>
            <p:cNvPr id="1531" name="Google Shape;1531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4" name="Google Shape;1534;p15"/>
          <p:cNvGrpSpPr/>
          <p:nvPr/>
        </p:nvGrpSpPr>
        <p:grpSpPr>
          <a:xfrm rot="-5400000">
            <a:off x="218489" y="4834820"/>
            <a:ext cx="281255" cy="36461"/>
            <a:chOff x="10578164" y="275923"/>
            <a:chExt cx="416551" cy="54000"/>
          </a:xfrm>
        </p:grpSpPr>
        <p:sp>
          <p:nvSpPr>
            <p:cNvPr id="1535" name="Google Shape;1535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8" name="Google Shape;1538;p15"/>
          <p:cNvGrpSpPr/>
          <p:nvPr/>
        </p:nvGrpSpPr>
        <p:grpSpPr>
          <a:xfrm rot="-5400000">
            <a:off x="321923" y="4834820"/>
            <a:ext cx="281255" cy="36461"/>
            <a:chOff x="10578164" y="275923"/>
            <a:chExt cx="416551" cy="54000"/>
          </a:xfrm>
        </p:grpSpPr>
        <p:sp>
          <p:nvSpPr>
            <p:cNvPr id="1539" name="Google Shape;1539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15"/>
          <p:cNvGrpSpPr/>
          <p:nvPr/>
        </p:nvGrpSpPr>
        <p:grpSpPr>
          <a:xfrm rot="-5400000">
            <a:off x="425358" y="4834820"/>
            <a:ext cx="281255" cy="36461"/>
            <a:chOff x="10578164" y="275923"/>
            <a:chExt cx="416551" cy="54000"/>
          </a:xfrm>
        </p:grpSpPr>
        <p:sp>
          <p:nvSpPr>
            <p:cNvPr id="1543" name="Google Shape;1543;p1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6" name="Google Shape;1546;p15"/>
          <p:cNvSpPr/>
          <p:nvPr/>
        </p:nvSpPr>
        <p:spPr>
          <a:xfrm rot="-5400000">
            <a:off x="1214584" y="6118604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5"/>
          <p:cNvSpPr/>
          <p:nvPr/>
        </p:nvSpPr>
        <p:spPr>
          <a:xfrm rot="10800000">
            <a:off x="1202669" y="5603058"/>
            <a:ext cx="505800" cy="505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8" name="Google Shape;1548;p15"/>
          <p:cNvGrpSpPr/>
          <p:nvPr/>
        </p:nvGrpSpPr>
        <p:grpSpPr>
          <a:xfrm rot="-5400000">
            <a:off x="1078061" y="5861819"/>
            <a:ext cx="762328" cy="505590"/>
            <a:chOff x="10624861" y="3933984"/>
            <a:chExt cx="1115330" cy="748800"/>
          </a:xfrm>
        </p:grpSpPr>
        <p:cxnSp>
          <p:nvCxnSpPr>
            <p:cNvPr id="1549" name="Google Shape;1549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0" name="Google Shape;1550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1" name="Google Shape;1551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2" name="Google Shape;1552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3" name="Google Shape;1553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4" name="Google Shape;1554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5" name="Google Shape;1555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56" name="Google Shape;1556;p15"/>
          <p:cNvSpPr/>
          <p:nvPr/>
        </p:nvSpPr>
        <p:spPr>
          <a:xfrm flipH="1" rot="-5400000">
            <a:off x="9853477" y="5679078"/>
            <a:ext cx="873000" cy="873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15"/>
          <p:cNvSpPr/>
          <p:nvPr/>
        </p:nvSpPr>
        <p:spPr>
          <a:xfrm flipH="1" rot="-5400000">
            <a:off x="9998963" y="5824564"/>
            <a:ext cx="582300" cy="582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15"/>
          <p:cNvSpPr/>
          <p:nvPr/>
        </p:nvSpPr>
        <p:spPr>
          <a:xfrm rot="-5400000">
            <a:off x="9853477" y="5680240"/>
            <a:ext cx="873000" cy="8730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15"/>
          <p:cNvSpPr/>
          <p:nvPr/>
        </p:nvSpPr>
        <p:spPr>
          <a:xfrm flipH="1">
            <a:off x="10872580" y="6137016"/>
            <a:ext cx="1163700" cy="5535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15"/>
          <p:cNvSpPr/>
          <p:nvPr/>
        </p:nvSpPr>
        <p:spPr>
          <a:xfrm rot="5400000">
            <a:off x="10869518" y="5528605"/>
            <a:ext cx="1163700" cy="11637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15"/>
          <p:cNvSpPr/>
          <p:nvPr/>
        </p:nvSpPr>
        <p:spPr>
          <a:xfrm rot="5400000">
            <a:off x="11159946" y="5819576"/>
            <a:ext cx="582300" cy="582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5"/>
          <p:cNvSpPr/>
          <p:nvPr/>
        </p:nvSpPr>
        <p:spPr>
          <a:xfrm rot="5400000">
            <a:off x="11306060" y="5965062"/>
            <a:ext cx="290700" cy="2907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5"/>
          <p:cNvSpPr/>
          <p:nvPr/>
        </p:nvSpPr>
        <p:spPr>
          <a:xfrm rot="5400000">
            <a:off x="11014732" y="5674090"/>
            <a:ext cx="873000" cy="873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5"/>
          <p:cNvSpPr/>
          <p:nvPr/>
        </p:nvSpPr>
        <p:spPr>
          <a:xfrm flipH="1">
            <a:off x="1186960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5"/>
          <p:cNvSpPr/>
          <p:nvPr/>
        </p:nvSpPr>
        <p:spPr>
          <a:xfrm flipH="1">
            <a:off x="11719165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5"/>
          <p:cNvSpPr/>
          <p:nvPr/>
        </p:nvSpPr>
        <p:spPr>
          <a:xfrm flipH="1">
            <a:off x="11568724" y="4554900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5"/>
          <p:cNvSpPr/>
          <p:nvPr/>
        </p:nvSpPr>
        <p:spPr>
          <a:xfrm flipH="1">
            <a:off x="1186960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15"/>
          <p:cNvSpPr/>
          <p:nvPr/>
        </p:nvSpPr>
        <p:spPr>
          <a:xfrm flipH="1">
            <a:off x="11719165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15"/>
          <p:cNvSpPr/>
          <p:nvPr/>
        </p:nvSpPr>
        <p:spPr>
          <a:xfrm flipH="1">
            <a:off x="11568724" y="4673963"/>
            <a:ext cx="42000" cy="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15"/>
          <p:cNvSpPr/>
          <p:nvPr/>
        </p:nvSpPr>
        <p:spPr>
          <a:xfrm flipH="1">
            <a:off x="1186960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15"/>
          <p:cNvSpPr/>
          <p:nvPr/>
        </p:nvSpPr>
        <p:spPr>
          <a:xfrm flipH="1">
            <a:off x="11719165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15"/>
          <p:cNvSpPr/>
          <p:nvPr/>
        </p:nvSpPr>
        <p:spPr>
          <a:xfrm flipH="1">
            <a:off x="11568724" y="47930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15"/>
          <p:cNvSpPr/>
          <p:nvPr/>
        </p:nvSpPr>
        <p:spPr>
          <a:xfrm flipH="1">
            <a:off x="1126784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15"/>
          <p:cNvSpPr/>
          <p:nvPr/>
        </p:nvSpPr>
        <p:spPr>
          <a:xfrm flipH="1">
            <a:off x="11117403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15"/>
          <p:cNvSpPr/>
          <p:nvPr/>
        </p:nvSpPr>
        <p:spPr>
          <a:xfrm flipH="1">
            <a:off x="10966964" y="4554900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15"/>
          <p:cNvSpPr/>
          <p:nvPr/>
        </p:nvSpPr>
        <p:spPr>
          <a:xfrm flipH="1">
            <a:off x="1126784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5"/>
          <p:cNvSpPr/>
          <p:nvPr/>
        </p:nvSpPr>
        <p:spPr>
          <a:xfrm flipH="1">
            <a:off x="11117403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5"/>
          <p:cNvSpPr/>
          <p:nvPr/>
        </p:nvSpPr>
        <p:spPr>
          <a:xfrm flipH="1">
            <a:off x="10966964" y="4673963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5"/>
          <p:cNvSpPr/>
          <p:nvPr/>
        </p:nvSpPr>
        <p:spPr>
          <a:xfrm flipH="1">
            <a:off x="1126784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5"/>
          <p:cNvSpPr/>
          <p:nvPr/>
        </p:nvSpPr>
        <p:spPr>
          <a:xfrm flipH="1">
            <a:off x="11117403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5"/>
          <p:cNvSpPr/>
          <p:nvPr/>
        </p:nvSpPr>
        <p:spPr>
          <a:xfrm flipH="1">
            <a:off x="10966964" y="4793027"/>
            <a:ext cx="42000" cy="4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5"/>
          <p:cNvSpPr/>
          <p:nvPr/>
        </p:nvSpPr>
        <p:spPr>
          <a:xfrm flipH="1">
            <a:off x="11418284" y="4544925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5"/>
          <p:cNvSpPr/>
          <p:nvPr/>
        </p:nvSpPr>
        <p:spPr>
          <a:xfrm flipH="1">
            <a:off x="11418284" y="468580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5"/>
          <p:cNvSpPr/>
          <p:nvPr/>
        </p:nvSpPr>
        <p:spPr>
          <a:xfrm flipH="1">
            <a:off x="11418284" y="4811727"/>
            <a:ext cx="42000" cy="4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5" name="Google Shape;1585;p15"/>
          <p:cNvGrpSpPr/>
          <p:nvPr/>
        </p:nvGrpSpPr>
        <p:grpSpPr>
          <a:xfrm flipH="1" rot="-5400000">
            <a:off x="11424136" y="4936422"/>
            <a:ext cx="571704" cy="664410"/>
            <a:chOff x="10628069" y="2437255"/>
            <a:chExt cx="369772" cy="748800"/>
          </a:xfrm>
        </p:grpSpPr>
        <p:cxnSp>
          <p:nvCxnSpPr>
            <p:cNvPr id="1586" name="Google Shape;1586;p1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7" name="Google Shape;1587;p1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8" name="Google Shape;1588;p1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89" name="Google Shape;1589;p15"/>
          <p:cNvSpPr/>
          <p:nvPr/>
        </p:nvSpPr>
        <p:spPr>
          <a:xfrm flipH="1" rot="-5400000">
            <a:off x="10862069" y="4980131"/>
            <a:ext cx="582300" cy="5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5"/>
          <p:cNvSpPr/>
          <p:nvPr/>
        </p:nvSpPr>
        <p:spPr>
          <a:xfrm flipH="1">
            <a:off x="11018643" y="5136507"/>
            <a:ext cx="269100" cy="26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5"/>
          <p:cNvSpPr/>
          <p:nvPr/>
        </p:nvSpPr>
        <p:spPr>
          <a:xfrm flipH="1">
            <a:off x="11455225" y="5559774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5"/>
          <p:cNvSpPr/>
          <p:nvPr/>
        </p:nvSpPr>
        <p:spPr>
          <a:xfrm flipH="1" rot="5400000">
            <a:off x="10861776" y="5545988"/>
            <a:ext cx="582300" cy="58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3" name="Google Shape;1593;p15"/>
          <p:cNvGrpSpPr/>
          <p:nvPr/>
        </p:nvGrpSpPr>
        <p:grpSpPr>
          <a:xfrm flipH="1">
            <a:off x="11011756" y="5549891"/>
            <a:ext cx="877541" cy="581892"/>
            <a:chOff x="10624861" y="3933984"/>
            <a:chExt cx="1115330" cy="748800"/>
          </a:xfrm>
        </p:grpSpPr>
        <p:cxnSp>
          <p:nvCxnSpPr>
            <p:cNvPr id="1594" name="Google Shape;1594;p15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5" name="Google Shape;1595;p15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6" name="Google Shape;1596;p15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7" name="Google Shape;1597;p15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8" name="Google Shape;1598;p15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9" name="Google Shape;1599;p15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0" name="Google Shape;1600;p15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01" name="Google Shape;1601;p15"/>
          <p:cNvSpPr/>
          <p:nvPr/>
        </p:nvSpPr>
        <p:spPr>
          <a:xfrm flipH="1" rot="-5400000">
            <a:off x="9703624" y="5540188"/>
            <a:ext cx="1143900" cy="11439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15"/>
          <p:cNvSpPr/>
          <p:nvPr/>
        </p:nvSpPr>
        <p:spPr>
          <a:xfrm rot="-5400000">
            <a:off x="9703627" y="5535025"/>
            <a:ext cx="1163700" cy="11637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15"/>
          <p:cNvSpPr/>
          <p:nvPr/>
        </p:nvSpPr>
        <p:spPr>
          <a:xfrm rot="-5400000">
            <a:off x="9998963" y="5825454"/>
            <a:ext cx="582300" cy="582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5"/>
          <p:cNvSpPr/>
          <p:nvPr/>
        </p:nvSpPr>
        <p:spPr>
          <a:xfrm rot="-5400000">
            <a:off x="10144449" y="5971568"/>
            <a:ext cx="290700" cy="29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6"/>
          <p:cNvSpPr txBox="1"/>
          <p:nvPr>
            <p:ph idx="1" type="subTitle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607" name="Google Shape;1607;p16"/>
          <p:cNvSpPr txBox="1"/>
          <p:nvPr>
            <p:ph idx="2" type="subTitle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608" name="Google Shape;1608;p16"/>
          <p:cNvSpPr txBox="1"/>
          <p:nvPr>
            <p:ph idx="3" type="subTitle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609" name="Google Shape;1609;p16"/>
          <p:cNvSpPr txBox="1"/>
          <p:nvPr>
            <p:ph idx="4" type="subTitle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610" name="Google Shape;1610;p16"/>
          <p:cNvSpPr txBox="1"/>
          <p:nvPr>
            <p:ph idx="5" type="subTitle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611" name="Google Shape;1611;p16"/>
          <p:cNvSpPr txBox="1"/>
          <p:nvPr>
            <p:ph idx="6" type="subTitle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612" name="Google Shape;1612;p16"/>
          <p:cNvSpPr txBox="1"/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13" name="Google Shape;1613;p16"/>
          <p:cNvSpPr txBox="1"/>
          <p:nvPr>
            <p:ph idx="7" type="body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14" name="Google Shape;1614;p16"/>
          <p:cNvSpPr txBox="1"/>
          <p:nvPr>
            <p:ph idx="8" type="body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15" name="Google Shape;1615;p16"/>
          <p:cNvSpPr txBox="1"/>
          <p:nvPr>
            <p:ph idx="9" type="body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16" name="Google Shape;1616;p16"/>
          <p:cNvSpPr txBox="1"/>
          <p:nvPr>
            <p:ph idx="13" type="body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17" name="Google Shape;1617;p16"/>
          <p:cNvSpPr txBox="1"/>
          <p:nvPr>
            <p:ph idx="14" type="body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18" name="Google Shape;1618;p16"/>
          <p:cNvSpPr txBox="1"/>
          <p:nvPr>
            <p:ph idx="15" type="body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7"/>
          <p:cNvSpPr txBox="1"/>
          <p:nvPr>
            <p:ph idx="1" type="subTitle"/>
          </p:nvPr>
        </p:nvSpPr>
        <p:spPr>
          <a:xfrm>
            <a:off x="8378500" y="2644375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21" name="Google Shape;1621;p17"/>
          <p:cNvSpPr txBox="1"/>
          <p:nvPr>
            <p:ph idx="2" type="subTitle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622" name="Google Shape;1622;p17"/>
          <p:cNvSpPr txBox="1"/>
          <p:nvPr>
            <p:ph type="title"/>
          </p:nvPr>
        </p:nvSpPr>
        <p:spPr>
          <a:xfrm>
            <a:off x="1735463" y="593375"/>
            <a:ext cx="8087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23" name="Google Shape;1623;p17"/>
          <p:cNvSpPr txBox="1"/>
          <p:nvPr>
            <p:ph idx="3" type="body"/>
          </p:nvPr>
        </p:nvSpPr>
        <p:spPr>
          <a:xfrm>
            <a:off x="8378500" y="3080375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24" name="Google Shape;1624;p17"/>
          <p:cNvSpPr txBox="1"/>
          <p:nvPr>
            <p:ph idx="4" type="body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1625" name="Google Shape;1625;p17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1626" name="Google Shape;1626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7" name="Google Shape;1627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8" name="Google Shape;1628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9" name="Google Shape;1629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0" name="Google Shape;1630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1" name="Google Shape;1631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2" name="Google Shape;1632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33" name="Google Shape;1633;p17"/>
          <p:cNvGrpSpPr/>
          <p:nvPr/>
        </p:nvGrpSpPr>
        <p:grpSpPr>
          <a:xfrm>
            <a:off x="11098669" y="217902"/>
            <a:ext cx="909191" cy="908371"/>
            <a:chOff x="11098669" y="217902"/>
            <a:chExt cx="909191" cy="908371"/>
          </a:xfrm>
        </p:grpSpPr>
        <p:sp>
          <p:nvSpPr>
            <p:cNvPr id="1634" name="Google Shape;1634;p17"/>
            <p:cNvSpPr/>
            <p:nvPr/>
          </p:nvSpPr>
          <p:spPr>
            <a:xfrm flipH="1">
              <a:off x="11553289" y="217902"/>
              <a:ext cx="453600" cy="453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17"/>
            <p:cNvSpPr/>
            <p:nvPr/>
          </p:nvSpPr>
          <p:spPr>
            <a:xfrm flipH="1">
              <a:off x="11554260" y="671491"/>
              <a:ext cx="453600" cy="45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6" name="Google Shape;1636;p17"/>
            <p:cNvGrpSpPr/>
            <p:nvPr/>
          </p:nvGrpSpPr>
          <p:grpSpPr>
            <a:xfrm flipH="1">
              <a:off x="11665882" y="663994"/>
              <a:ext cx="223860" cy="453324"/>
              <a:chOff x="10628069" y="2437255"/>
              <a:chExt cx="369772" cy="748800"/>
            </a:xfrm>
          </p:grpSpPr>
          <p:cxnSp>
            <p:nvCxnSpPr>
              <p:cNvPr id="1637" name="Google Shape;1637;p17"/>
              <p:cNvCxnSpPr/>
              <p:nvPr/>
            </p:nvCxnSpPr>
            <p:spPr>
              <a:xfrm>
                <a:off x="10997841" y="2437255"/>
                <a:ext cx="0" cy="74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8" name="Google Shape;1638;p17"/>
              <p:cNvCxnSpPr/>
              <p:nvPr/>
            </p:nvCxnSpPr>
            <p:spPr>
              <a:xfrm>
                <a:off x="10812955" y="2437255"/>
                <a:ext cx="0" cy="74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39" name="Google Shape;1639;p17"/>
              <p:cNvCxnSpPr/>
              <p:nvPr/>
            </p:nvCxnSpPr>
            <p:spPr>
              <a:xfrm>
                <a:off x="10628069" y="2437255"/>
                <a:ext cx="0" cy="74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640" name="Google Shape;1640;p17"/>
            <p:cNvSpPr/>
            <p:nvPr/>
          </p:nvSpPr>
          <p:spPr>
            <a:xfrm flipH="1">
              <a:off x="11656997" y="329737"/>
              <a:ext cx="240000" cy="240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 flipH="1">
              <a:off x="11715006" y="387528"/>
              <a:ext cx="124200" cy="124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 flipH="1" rot="-5400000">
              <a:off x="11098669" y="672673"/>
              <a:ext cx="453600" cy="453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43" name="Google Shape;1643;p17"/>
            <p:cNvGrpSpPr/>
            <p:nvPr/>
          </p:nvGrpSpPr>
          <p:grpSpPr>
            <a:xfrm flipH="1">
              <a:off x="11099367" y="791256"/>
              <a:ext cx="453324" cy="223860"/>
              <a:chOff x="11184810" y="2647468"/>
              <a:chExt cx="748800" cy="369772"/>
            </a:xfrm>
          </p:grpSpPr>
          <p:cxnSp>
            <p:nvCxnSpPr>
              <p:cNvPr id="1644" name="Google Shape;1644;p17"/>
              <p:cNvCxnSpPr/>
              <p:nvPr/>
            </p:nvCxnSpPr>
            <p:spPr>
              <a:xfrm>
                <a:off x="11559210" y="2642839"/>
                <a:ext cx="0" cy="74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5" name="Google Shape;1645;p17"/>
              <p:cNvCxnSpPr/>
              <p:nvPr/>
            </p:nvCxnSpPr>
            <p:spPr>
              <a:xfrm>
                <a:off x="11559210" y="2457954"/>
                <a:ext cx="0" cy="74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46" name="Google Shape;1646;p17"/>
              <p:cNvCxnSpPr/>
              <p:nvPr/>
            </p:nvCxnSpPr>
            <p:spPr>
              <a:xfrm>
                <a:off x="11559210" y="2273068"/>
                <a:ext cx="0" cy="74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647" name="Google Shape;1647;p17"/>
            <p:cNvSpPr/>
            <p:nvPr/>
          </p:nvSpPr>
          <p:spPr>
            <a:xfrm flipH="1">
              <a:off x="11112777" y="233096"/>
              <a:ext cx="426300" cy="426300"/>
            </a:xfrm>
            <a:prstGeom prst="ellipse">
              <a:avLst/>
            </a:pr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17"/>
            <p:cNvSpPr/>
            <p:nvPr/>
          </p:nvSpPr>
          <p:spPr>
            <a:xfrm flipH="1">
              <a:off x="11209235" y="322938"/>
              <a:ext cx="240000" cy="2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17"/>
            <p:cNvSpPr/>
            <p:nvPr/>
          </p:nvSpPr>
          <p:spPr>
            <a:xfrm flipH="1">
              <a:off x="11267244" y="380729"/>
              <a:ext cx="124200" cy="124200"/>
            </a:xfrm>
            <a:prstGeom prst="ellipse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0" name="Google Shape;1650;p17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1651" name="Google Shape;1651;p17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2" name="Google Shape;1652;p17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3" name="Google Shape;1653;p17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4" name="Google Shape;1654;p17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5" name="Google Shape;1655;p17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6" name="Google Shape;1656;p17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7" name="Google Shape;1657;p17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58" name="Google Shape;1658;p17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7"/>
          <p:cNvSpPr/>
          <p:nvPr/>
        </p:nvSpPr>
        <p:spPr>
          <a:xfrm flipH="1" rot="5400000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0" name="Google Shape;1660;p17"/>
          <p:cNvGrpSpPr/>
          <p:nvPr/>
        </p:nvGrpSpPr>
        <p:grpSpPr>
          <a:xfrm flipH="1" rot="10800000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1661" name="Google Shape;1661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3" name="Google Shape;1663;p17"/>
          <p:cNvSpPr/>
          <p:nvPr/>
        </p:nvSpPr>
        <p:spPr>
          <a:xfrm flipH="1" rot="-2700000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7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7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7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7" name="Google Shape;1667;p17"/>
          <p:cNvGrpSpPr/>
          <p:nvPr/>
        </p:nvGrpSpPr>
        <p:grpSpPr>
          <a:xfrm flipH="1">
            <a:off x="10161106" y="228054"/>
            <a:ext cx="944969" cy="786179"/>
            <a:chOff x="3210826" y="234733"/>
            <a:chExt cx="1560900" cy="1298611"/>
          </a:xfrm>
        </p:grpSpPr>
        <p:cxnSp>
          <p:nvCxnSpPr>
            <p:cNvPr id="1668" name="Google Shape;1668;p17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9" name="Google Shape;1669;p17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0" name="Google Shape;1670;p17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1" name="Google Shape;1671;p17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2" name="Google Shape;1672;p17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3" name="Google Shape;1673;p17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4" name="Google Shape;1674;p17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5" name="Google Shape;1675;p17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76" name="Google Shape;1676;p17"/>
          <p:cNvGrpSpPr/>
          <p:nvPr/>
        </p:nvGrpSpPr>
        <p:grpSpPr>
          <a:xfrm flipH="1" rot="59618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1677" name="Google Shape;1677;p17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17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9" name="Google Shape;1679;p17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7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7"/>
          <p:cNvSpPr/>
          <p:nvPr/>
        </p:nvSpPr>
        <p:spPr>
          <a:xfrm rot="10800000">
            <a:off x="309711" y="3093281"/>
            <a:ext cx="693600" cy="6936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7"/>
          <p:cNvSpPr/>
          <p:nvPr/>
        </p:nvSpPr>
        <p:spPr>
          <a:xfrm rot="10800000">
            <a:off x="425424" y="3208991"/>
            <a:ext cx="462300" cy="462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17"/>
          <p:cNvSpPr/>
          <p:nvPr/>
        </p:nvSpPr>
        <p:spPr>
          <a:xfrm flipH="1" rot="10800000">
            <a:off x="308798" y="3093281"/>
            <a:ext cx="693600" cy="6936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7"/>
          <p:cNvSpPr/>
          <p:nvPr/>
        </p:nvSpPr>
        <p:spPr>
          <a:xfrm rot="5400000">
            <a:off x="-42866" y="2295180"/>
            <a:ext cx="924900" cy="4398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7"/>
          <p:cNvSpPr/>
          <p:nvPr/>
        </p:nvSpPr>
        <p:spPr>
          <a:xfrm flipH="1">
            <a:off x="197961" y="2055063"/>
            <a:ext cx="924900" cy="9249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7"/>
          <p:cNvSpPr/>
          <p:nvPr/>
        </p:nvSpPr>
        <p:spPr>
          <a:xfrm flipH="1">
            <a:off x="429386" y="2286241"/>
            <a:ext cx="462300" cy="462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7"/>
          <p:cNvSpPr/>
          <p:nvPr/>
        </p:nvSpPr>
        <p:spPr>
          <a:xfrm flipH="1">
            <a:off x="544799" y="2401831"/>
            <a:ext cx="231300" cy="231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7"/>
          <p:cNvSpPr/>
          <p:nvPr/>
        </p:nvSpPr>
        <p:spPr>
          <a:xfrm flipH="1">
            <a:off x="313674" y="2170652"/>
            <a:ext cx="693600" cy="6936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7"/>
          <p:cNvSpPr/>
          <p:nvPr/>
        </p:nvSpPr>
        <p:spPr>
          <a:xfrm flipH="1">
            <a:off x="205693" y="1119538"/>
            <a:ext cx="903300" cy="9273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7"/>
          <p:cNvSpPr/>
          <p:nvPr/>
        </p:nvSpPr>
        <p:spPr>
          <a:xfrm rot="-5400000">
            <a:off x="197990" y="192709"/>
            <a:ext cx="909000" cy="9090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17"/>
          <p:cNvSpPr/>
          <p:nvPr/>
        </p:nvSpPr>
        <p:spPr>
          <a:xfrm rot="5400000">
            <a:off x="198127" y="661765"/>
            <a:ext cx="462300" cy="46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2" name="Google Shape;1692;p17"/>
          <p:cNvGrpSpPr/>
          <p:nvPr/>
        </p:nvGrpSpPr>
        <p:grpSpPr>
          <a:xfrm rot="-5400000">
            <a:off x="414409" y="422820"/>
            <a:ext cx="935052" cy="469533"/>
            <a:chOff x="10576560" y="3328633"/>
            <a:chExt cx="1514255" cy="760500"/>
          </a:xfrm>
        </p:grpSpPr>
        <p:sp>
          <p:nvSpPr>
            <p:cNvPr id="1693" name="Google Shape;1693;p1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1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5" name="Google Shape;1695;p17"/>
          <p:cNvSpPr/>
          <p:nvPr/>
        </p:nvSpPr>
        <p:spPr>
          <a:xfrm flipH="1">
            <a:off x="432859" y="426086"/>
            <a:ext cx="476400" cy="476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7"/>
          <p:cNvSpPr/>
          <p:nvPr/>
        </p:nvSpPr>
        <p:spPr>
          <a:xfrm>
            <a:off x="434090" y="425095"/>
            <a:ext cx="476400" cy="476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7" name="Google Shape;1697;p17"/>
          <p:cNvGrpSpPr/>
          <p:nvPr/>
        </p:nvGrpSpPr>
        <p:grpSpPr>
          <a:xfrm rot="5400000">
            <a:off x="497206" y="477032"/>
            <a:ext cx="363461" cy="363402"/>
            <a:chOff x="9392653" y="5061283"/>
            <a:chExt cx="588600" cy="588600"/>
          </a:xfrm>
        </p:grpSpPr>
        <p:sp>
          <p:nvSpPr>
            <p:cNvPr id="1698" name="Google Shape;1698;p17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1" name="Google Shape;1701;p17"/>
          <p:cNvSpPr/>
          <p:nvPr/>
        </p:nvSpPr>
        <p:spPr>
          <a:xfrm>
            <a:off x="302847" y="1240525"/>
            <a:ext cx="685200" cy="6855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7"/>
          <p:cNvSpPr/>
          <p:nvPr/>
        </p:nvSpPr>
        <p:spPr>
          <a:xfrm>
            <a:off x="407348" y="1345028"/>
            <a:ext cx="476400" cy="4764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7"/>
          <p:cNvSpPr/>
          <p:nvPr/>
        </p:nvSpPr>
        <p:spPr>
          <a:xfrm rot="5400000">
            <a:off x="637919" y="1588915"/>
            <a:ext cx="462300" cy="46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7"/>
          <p:cNvSpPr/>
          <p:nvPr/>
        </p:nvSpPr>
        <p:spPr>
          <a:xfrm rot="5400000">
            <a:off x="559167" y="1501889"/>
            <a:ext cx="176400" cy="17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5" name="Google Shape;1705;p17"/>
          <p:cNvGrpSpPr/>
          <p:nvPr/>
        </p:nvGrpSpPr>
        <p:grpSpPr>
          <a:xfrm rot="5400000">
            <a:off x="377338" y="1325948"/>
            <a:ext cx="257220" cy="33340"/>
            <a:chOff x="10578164" y="275923"/>
            <a:chExt cx="416551" cy="54000"/>
          </a:xfrm>
        </p:grpSpPr>
        <p:sp>
          <p:nvSpPr>
            <p:cNvPr id="1706" name="Google Shape;1706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9" name="Google Shape;1709;p17"/>
          <p:cNvGrpSpPr/>
          <p:nvPr/>
        </p:nvGrpSpPr>
        <p:grpSpPr>
          <a:xfrm rot="5400000">
            <a:off x="282743" y="1325948"/>
            <a:ext cx="257220" cy="33340"/>
            <a:chOff x="10578164" y="275923"/>
            <a:chExt cx="416551" cy="54000"/>
          </a:xfrm>
        </p:grpSpPr>
        <p:sp>
          <p:nvSpPr>
            <p:cNvPr id="1710" name="Google Shape;1710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3" name="Google Shape;1713;p17"/>
          <p:cNvGrpSpPr/>
          <p:nvPr/>
        </p:nvGrpSpPr>
        <p:grpSpPr>
          <a:xfrm rot="5400000">
            <a:off x="188148" y="1325948"/>
            <a:ext cx="257220" cy="33340"/>
            <a:chOff x="10578164" y="275923"/>
            <a:chExt cx="416551" cy="54000"/>
          </a:xfrm>
        </p:grpSpPr>
        <p:sp>
          <p:nvSpPr>
            <p:cNvPr id="1714" name="Google Shape;1714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7" name="Google Shape;1717;p17"/>
          <p:cNvGrpSpPr/>
          <p:nvPr/>
        </p:nvGrpSpPr>
        <p:grpSpPr>
          <a:xfrm rot="5400000">
            <a:off x="830007" y="1800419"/>
            <a:ext cx="257220" cy="33340"/>
            <a:chOff x="10578164" y="275923"/>
            <a:chExt cx="416551" cy="54000"/>
          </a:xfrm>
        </p:grpSpPr>
        <p:sp>
          <p:nvSpPr>
            <p:cNvPr id="1718" name="Google Shape;1718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1" name="Google Shape;1721;p17"/>
          <p:cNvGrpSpPr/>
          <p:nvPr/>
        </p:nvGrpSpPr>
        <p:grpSpPr>
          <a:xfrm rot="5400000">
            <a:off x="735412" y="1800419"/>
            <a:ext cx="257220" cy="33340"/>
            <a:chOff x="10578164" y="275923"/>
            <a:chExt cx="416551" cy="54000"/>
          </a:xfrm>
        </p:grpSpPr>
        <p:sp>
          <p:nvSpPr>
            <p:cNvPr id="1722" name="Google Shape;1722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5" name="Google Shape;1725;p17"/>
          <p:cNvGrpSpPr/>
          <p:nvPr/>
        </p:nvGrpSpPr>
        <p:grpSpPr>
          <a:xfrm rot="5400000">
            <a:off x="640817" y="1800419"/>
            <a:ext cx="257220" cy="33340"/>
            <a:chOff x="10578164" y="275923"/>
            <a:chExt cx="416551" cy="54000"/>
          </a:xfrm>
        </p:grpSpPr>
        <p:sp>
          <p:nvSpPr>
            <p:cNvPr id="1726" name="Google Shape;1726;p1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1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1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9" name="Google Shape;1729;p17"/>
          <p:cNvSpPr/>
          <p:nvPr/>
        </p:nvSpPr>
        <p:spPr>
          <a:xfrm rot="5400000">
            <a:off x="635797" y="2051640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17"/>
          <p:cNvSpPr/>
          <p:nvPr/>
        </p:nvSpPr>
        <p:spPr>
          <a:xfrm>
            <a:off x="646418" y="2523139"/>
            <a:ext cx="462300" cy="462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1" name="Google Shape;1731;p17"/>
          <p:cNvGrpSpPr/>
          <p:nvPr/>
        </p:nvGrpSpPr>
        <p:grpSpPr>
          <a:xfrm rot="5400000">
            <a:off x="526192" y="2286663"/>
            <a:ext cx="697193" cy="462309"/>
            <a:chOff x="10624861" y="3933984"/>
            <a:chExt cx="1115330" cy="748800"/>
          </a:xfrm>
        </p:grpSpPr>
        <p:cxnSp>
          <p:nvCxnSpPr>
            <p:cNvPr id="1732" name="Google Shape;1732;p1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3" name="Google Shape;1733;p1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4" name="Google Shape;1734;p1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5" name="Google Shape;1735;p1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6" name="Google Shape;1736;p1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7" name="Google Shape;1737;p1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8" name="Google Shape;1738;p1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39" name="Google Shape;1739;p17"/>
          <p:cNvSpPr/>
          <p:nvPr/>
        </p:nvSpPr>
        <p:spPr>
          <a:xfrm rot="10800000">
            <a:off x="204658" y="2996939"/>
            <a:ext cx="909000" cy="9090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7"/>
          <p:cNvSpPr/>
          <p:nvPr/>
        </p:nvSpPr>
        <p:spPr>
          <a:xfrm flipH="1" rot="10800000">
            <a:off x="193211" y="2981037"/>
            <a:ext cx="924900" cy="9249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7"/>
          <p:cNvSpPr/>
          <p:nvPr/>
        </p:nvSpPr>
        <p:spPr>
          <a:xfrm flipH="1" rot="10800000">
            <a:off x="424385" y="3208991"/>
            <a:ext cx="462300" cy="462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17"/>
          <p:cNvSpPr/>
          <p:nvPr/>
        </p:nvSpPr>
        <p:spPr>
          <a:xfrm flipH="1" rot="10800000">
            <a:off x="539972" y="3324402"/>
            <a:ext cx="231300" cy="23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8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45" name="Google Shape;1745;p18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46" name="Google Shape;1746;p18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47" name="Google Shape;1747;p18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48" name="Google Shape;1748;p18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49" name="Google Shape;1749;p18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50" name="Google Shape;1750;p18"/>
          <p:cNvSpPr txBox="1"/>
          <p:nvPr>
            <p:ph idx="6" type="body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51" name="Google Shape;1751;p18"/>
          <p:cNvSpPr txBox="1"/>
          <p:nvPr>
            <p:ph idx="7" type="body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52" name="Google Shape;1752;p18"/>
          <p:cNvSpPr txBox="1"/>
          <p:nvPr>
            <p:ph idx="8" type="body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53" name="Google Shape;1753;p18"/>
          <p:cNvSpPr txBox="1"/>
          <p:nvPr>
            <p:ph idx="9" type="body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54" name="Google Shape;1754;p18"/>
          <p:cNvSpPr txBox="1"/>
          <p:nvPr>
            <p:ph idx="13" type="body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9"/>
          <p:cNvSpPr txBox="1"/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57" name="Google Shape;1757;p19"/>
          <p:cNvSpPr txBox="1"/>
          <p:nvPr>
            <p:ph idx="1" type="body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ctr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1758" name="Google Shape;1758;p19"/>
          <p:cNvGrpSpPr/>
          <p:nvPr/>
        </p:nvGrpSpPr>
        <p:grpSpPr>
          <a:xfrm>
            <a:off x="1139427" y="1441965"/>
            <a:ext cx="649680" cy="436176"/>
            <a:chOff x="10624861" y="3933984"/>
            <a:chExt cx="1115330" cy="748800"/>
          </a:xfrm>
        </p:grpSpPr>
        <p:cxnSp>
          <p:nvCxnSpPr>
            <p:cNvPr id="1759" name="Google Shape;1759;p1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0" name="Google Shape;1760;p1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1" name="Google Shape;1761;p1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2" name="Google Shape;1762;p1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3" name="Google Shape;1763;p1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4" name="Google Shape;1764;p1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5" name="Google Shape;1765;p1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66" name="Google Shape;1766;p19"/>
          <p:cNvSpPr/>
          <p:nvPr/>
        </p:nvSpPr>
        <p:spPr>
          <a:xfrm>
            <a:off x="159730" y="151997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19"/>
          <p:cNvSpPr/>
          <p:nvPr/>
        </p:nvSpPr>
        <p:spPr>
          <a:xfrm>
            <a:off x="166939" y="152398"/>
            <a:ext cx="857400" cy="857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8" name="Google Shape;1768;p19"/>
          <p:cNvGrpSpPr/>
          <p:nvPr/>
        </p:nvGrpSpPr>
        <p:grpSpPr>
          <a:xfrm>
            <a:off x="159886" y="582268"/>
            <a:ext cx="430783" cy="436176"/>
            <a:chOff x="8943245" y="2438859"/>
            <a:chExt cx="739541" cy="748800"/>
          </a:xfrm>
        </p:grpSpPr>
        <p:cxnSp>
          <p:nvCxnSpPr>
            <p:cNvPr id="1769" name="Google Shape;1769;p1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0" name="Google Shape;1770;p1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1" name="Google Shape;1771;p1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2" name="Google Shape;1772;p1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3" name="Google Shape;1773;p1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74" name="Google Shape;1774;p19"/>
          <p:cNvSpPr/>
          <p:nvPr/>
        </p:nvSpPr>
        <p:spPr>
          <a:xfrm>
            <a:off x="248635" y="260525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9"/>
          <p:cNvSpPr/>
          <p:nvPr/>
        </p:nvSpPr>
        <p:spPr>
          <a:xfrm>
            <a:off x="363102" y="374993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19"/>
          <p:cNvSpPr/>
          <p:nvPr/>
        </p:nvSpPr>
        <p:spPr>
          <a:xfrm>
            <a:off x="467289" y="47918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9"/>
          <p:cNvSpPr/>
          <p:nvPr/>
        </p:nvSpPr>
        <p:spPr>
          <a:xfrm>
            <a:off x="1027811" y="151997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9"/>
          <p:cNvSpPr/>
          <p:nvPr/>
        </p:nvSpPr>
        <p:spPr>
          <a:xfrm>
            <a:off x="1026877" y="588377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9" name="Google Shape;1779;p19"/>
          <p:cNvGrpSpPr/>
          <p:nvPr/>
        </p:nvGrpSpPr>
        <p:grpSpPr>
          <a:xfrm>
            <a:off x="1141296" y="581334"/>
            <a:ext cx="215392" cy="436176"/>
            <a:chOff x="10628069" y="2437255"/>
            <a:chExt cx="369772" cy="748800"/>
          </a:xfrm>
        </p:grpSpPr>
        <p:cxnSp>
          <p:nvCxnSpPr>
            <p:cNvPr id="1780" name="Google Shape;1780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1" name="Google Shape;1781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2" name="Google Shape;1782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83" name="Google Shape;1783;p19"/>
          <p:cNvSpPr/>
          <p:nvPr/>
        </p:nvSpPr>
        <p:spPr>
          <a:xfrm>
            <a:off x="1133534" y="259589"/>
            <a:ext cx="231000" cy="2310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9"/>
          <p:cNvSpPr/>
          <p:nvPr/>
        </p:nvSpPr>
        <p:spPr>
          <a:xfrm>
            <a:off x="1189132" y="315187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9"/>
          <p:cNvSpPr/>
          <p:nvPr/>
        </p:nvSpPr>
        <p:spPr>
          <a:xfrm rot="5400000">
            <a:off x="1465366" y="589514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6" name="Google Shape;1786;p19"/>
          <p:cNvGrpSpPr/>
          <p:nvPr/>
        </p:nvGrpSpPr>
        <p:grpSpPr>
          <a:xfrm>
            <a:off x="1465598" y="703782"/>
            <a:ext cx="436176" cy="215392"/>
            <a:chOff x="11184810" y="2647468"/>
            <a:chExt cx="748800" cy="369772"/>
          </a:xfrm>
        </p:grpSpPr>
        <p:cxnSp>
          <p:nvCxnSpPr>
            <p:cNvPr id="1787" name="Google Shape;1787;p19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8" name="Google Shape;1788;p19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9" name="Google Shape;1789;p19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90" name="Google Shape;1790;p19"/>
          <p:cNvSpPr/>
          <p:nvPr/>
        </p:nvSpPr>
        <p:spPr>
          <a:xfrm>
            <a:off x="1477871" y="166614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19"/>
          <p:cNvSpPr/>
          <p:nvPr/>
        </p:nvSpPr>
        <p:spPr>
          <a:xfrm>
            <a:off x="1564303" y="253048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9"/>
          <p:cNvSpPr/>
          <p:nvPr/>
        </p:nvSpPr>
        <p:spPr>
          <a:xfrm>
            <a:off x="1619901" y="308646"/>
            <a:ext cx="119700" cy="119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19"/>
          <p:cNvSpPr/>
          <p:nvPr/>
        </p:nvSpPr>
        <p:spPr>
          <a:xfrm rot="-5400000">
            <a:off x="166004" y="1020361"/>
            <a:ext cx="857400" cy="857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19"/>
          <p:cNvSpPr/>
          <p:nvPr/>
        </p:nvSpPr>
        <p:spPr>
          <a:xfrm rot="-5400000">
            <a:off x="271459" y="1125804"/>
            <a:ext cx="646500" cy="646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19"/>
          <p:cNvSpPr/>
          <p:nvPr/>
        </p:nvSpPr>
        <p:spPr>
          <a:xfrm rot="-5400000">
            <a:off x="370042" y="1224622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9"/>
          <p:cNvSpPr/>
          <p:nvPr/>
        </p:nvSpPr>
        <p:spPr>
          <a:xfrm rot="-5400000">
            <a:off x="486844" y="1337062"/>
            <a:ext cx="229200" cy="229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9"/>
          <p:cNvSpPr/>
          <p:nvPr/>
        </p:nvSpPr>
        <p:spPr>
          <a:xfrm flipH="1" rot="-5400000">
            <a:off x="165069" y="1013946"/>
            <a:ext cx="857400" cy="8574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9"/>
          <p:cNvSpPr/>
          <p:nvPr/>
        </p:nvSpPr>
        <p:spPr>
          <a:xfrm rot="5400000">
            <a:off x="169610" y="1013946"/>
            <a:ext cx="857400" cy="8574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9"/>
          <p:cNvSpPr/>
          <p:nvPr/>
        </p:nvSpPr>
        <p:spPr>
          <a:xfrm flipH="1" rot="-5400000">
            <a:off x="374714" y="1212378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9"/>
          <p:cNvSpPr/>
          <p:nvPr/>
        </p:nvSpPr>
        <p:spPr>
          <a:xfrm flipH="1" rot="-5400000">
            <a:off x="485910" y="1319235"/>
            <a:ext cx="229200" cy="229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1" name="Google Shape;1801;p19"/>
          <p:cNvGrpSpPr/>
          <p:nvPr/>
        </p:nvGrpSpPr>
        <p:grpSpPr>
          <a:xfrm>
            <a:off x="1140361" y="1016789"/>
            <a:ext cx="649680" cy="436176"/>
            <a:chOff x="10626465" y="3184818"/>
            <a:chExt cx="1115330" cy="748800"/>
          </a:xfrm>
        </p:grpSpPr>
        <p:cxnSp>
          <p:nvCxnSpPr>
            <p:cNvPr id="1802" name="Google Shape;1802;p1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3" name="Google Shape;1803;p1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4" name="Google Shape;1804;p1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5" name="Google Shape;1805;p1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6" name="Google Shape;1806;p1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7" name="Google Shape;1807;p1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8" name="Google Shape;1808;p1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09" name="Google Shape;1809;p19"/>
          <p:cNvSpPr/>
          <p:nvPr/>
        </p:nvSpPr>
        <p:spPr>
          <a:xfrm>
            <a:off x="1022338" y="1028628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9"/>
          <p:cNvSpPr/>
          <p:nvPr/>
        </p:nvSpPr>
        <p:spPr>
          <a:xfrm rot="-5400000">
            <a:off x="1469787" y="1020179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1" name="Google Shape;1811;p19"/>
          <p:cNvGrpSpPr/>
          <p:nvPr/>
        </p:nvGrpSpPr>
        <p:grpSpPr>
          <a:xfrm rot="10800000">
            <a:off x="1021263" y="1453742"/>
            <a:ext cx="882053" cy="442991"/>
            <a:chOff x="10576560" y="3328633"/>
            <a:chExt cx="1514255" cy="760500"/>
          </a:xfrm>
        </p:grpSpPr>
        <p:sp>
          <p:nvSpPr>
            <p:cNvPr id="1812" name="Google Shape;1812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4" name="Google Shape;1814;p19"/>
          <p:cNvSpPr/>
          <p:nvPr/>
        </p:nvSpPr>
        <p:spPr>
          <a:xfrm rot="2700000">
            <a:off x="1311124" y="1299234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19"/>
          <p:cNvSpPr/>
          <p:nvPr/>
        </p:nvSpPr>
        <p:spPr>
          <a:xfrm>
            <a:off x="1350320" y="1339792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19"/>
          <p:cNvSpPr/>
          <p:nvPr/>
        </p:nvSpPr>
        <p:spPr>
          <a:xfrm>
            <a:off x="1405976" y="1395449"/>
            <a:ext cx="119700" cy="119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19"/>
          <p:cNvSpPr/>
          <p:nvPr/>
        </p:nvSpPr>
        <p:spPr>
          <a:xfrm rot="10800000">
            <a:off x="162124" y="1883899"/>
            <a:ext cx="857400" cy="8574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19"/>
          <p:cNvSpPr/>
          <p:nvPr/>
        </p:nvSpPr>
        <p:spPr>
          <a:xfrm>
            <a:off x="604505" y="2305050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9" name="Google Shape;1819;p19"/>
          <p:cNvGrpSpPr/>
          <p:nvPr/>
        </p:nvGrpSpPr>
        <p:grpSpPr>
          <a:xfrm rot="10800000">
            <a:off x="159712" y="1874358"/>
            <a:ext cx="882053" cy="442991"/>
            <a:chOff x="10576560" y="3328633"/>
            <a:chExt cx="1514255" cy="760500"/>
          </a:xfrm>
        </p:grpSpPr>
        <p:sp>
          <p:nvSpPr>
            <p:cNvPr id="1820" name="Google Shape;1820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2" name="Google Shape;1822;p19"/>
          <p:cNvSpPr/>
          <p:nvPr/>
        </p:nvSpPr>
        <p:spPr>
          <a:xfrm flipH="1" rot="-5400000">
            <a:off x="382178" y="2070308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19"/>
          <p:cNvSpPr/>
          <p:nvPr/>
        </p:nvSpPr>
        <p:spPr>
          <a:xfrm rot="-5400000">
            <a:off x="381244" y="2069470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4" name="Google Shape;1824;p19"/>
          <p:cNvGrpSpPr/>
          <p:nvPr/>
        </p:nvGrpSpPr>
        <p:grpSpPr>
          <a:xfrm>
            <a:off x="430065" y="2116492"/>
            <a:ext cx="342860" cy="342859"/>
            <a:chOff x="9392653" y="5061283"/>
            <a:chExt cx="588600" cy="588600"/>
          </a:xfrm>
        </p:grpSpPr>
        <p:sp>
          <p:nvSpPr>
            <p:cNvPr id="1825" name="Google Shape;1825;p1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1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1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8" name="Google Shape;1828;p19"/>
          <p:cNvSpPr/>
          <p:nvPr/>
        </p:nvSpPr>
        <p:spPr>
          <a:xfrm>
            <a:off x="1897111" y="158672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9" name="Google Shape;1829;p19"/>
          <p:cNvGrpSpPr/>
          <p:nvPr/>
        </p:nvGrpSpPr>
        <p:grpSpPr>
          <a:xfrm>
            <a:off x="1894678" y="161780"/>
            <a:ext cx="909224" cy="756441"/>
            <a:chOff x="3210826" y="234733"/>
            <a:chExt cx="1560900" cy="1298611"/>
          </a:xfrm>
        </p:grpSpPr>
        <p:cxnSp>
          <p:nvCxnSpPr>
            <p:cNvPr id="1830" name="Google Shape;1830;p19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1" name="Google Shape;1831;p19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2" name="Google Shape;1832;p19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3" name="Google Shape;1833;p19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4" name="Google Shape;1834;p19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5" name="Google Shape;1835;p19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6" name="Google Shape;1836;p19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7" name="Google Shape;1837;p19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838" name="Google Shape;1838;p19"/>
          <p:cNvGrpSpPr/>
          <p:nvPr/>
        </p:nvGrpSpPr>
        <p:grpSpPr>
          <a:xfrm rot="-59612">
            <a:off x="1910406" y="149763"/>
            <a:ext cx="893366" cy="893311"/>
            <a:chOff x="3247624" y="213651"/>
            <a:chExt cx="1533709" cy="1533614"/>
          </a:xfrm>
        </p:grpSpPr>
        <p:sp>
          <p:nvSpPr>
            <p:cNvPr id="1839" name="Google Shape;1839;p19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19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1" name="Google Shape;1841;p19"/>
          <p:cNvSpPr/>
          <p:nvPr/>
        </p:nvSpPr>
        <p:spPr>
          <a:xfrm>
            <a:off x="2152024" y="391045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19"/>
          <p:cNvSpPr/>
          <p:nvPr/>
        </p:nvSpPr>
        <p:spPr>
          <a:xfrm>
            <a:off x="2253175" y="492197"/>
            <a:ext cx="207900" cy="2079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3" name="Google Shape;1843;p19"/>
          <p:cNvGrpSpPr/>
          <p:nvPr/>
        </p:nvGrpSpPr>
        <p:grpSpPr>
          <a:xfrm rot="10800000">
            <a:off x="11235976" y="4911721"/>
            <a:ext cx="675221" cy="453324"/>
            <a:chOff x="10624861" y="3933984"/>
            <a:chExt cx="1115330" cy="748800"/>
          </a:xfrm>
        </p:grpSpPr>
        <p:cxnSp>
          <p:nvCxnSpPr>
            <p:cNvPr id="1844" name="Google Shape;1844;p1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5" name="Google Shape;1845;p1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6" name="Google Shape;1846;p1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7" name="Google Shape;1847;p1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8" name="Google Shape;1848;p1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9" name="Google Shape;1849;p1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0" name="Google Shape;1850;p1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51" name="Google Shape;1851;p19"/>
          <p:cNvSpPr/>
          <p:nvPr/>
        </p:nvSpPr>
        <p:spPr>
          <a:xfrm flipH="1" rot="5400000">
            <a:off x="11128664" y="4016816"/>
            <a:ext cx="885900" cy="9093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19"/>
          <p:cNvSpPr/>
          <p:nvPr/>
        </p:nvSpPr>
        <p:spPr>
          <a:xfrm rot="10800000">
            <a:off x="11572802" y="6252001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p19"/>
          <p:cNvSpPr/>
          <p:nvPr/>
        </p:nvSpPr>
        <p:spPr>
          <a:xfrm rot="10800000">
            <a:off x="11573773" y="579841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4" name="Google Shape;1854;p19"/>
          <p:cNvGrpSpPr/>
          <p:nvPr/>
        </p:nvGrpSpPr>
        <p:grpSpPr>
          <a:xfrm rot="10800000">
            <a:off x="11685395" y="5806185"/>
            <a:ext cx="223860" cy="453324"/>
            <a:chOff x="10628069" y="2437255"/>
            <a:chExt cx="369772" cy="748800"/>
          </a:xfrm>
        </p:grpSpPr>
        <p:cxnSp>
          <p:nvCxnSpPr>
            <p:cNvPr id="1855" name="Google Shape;1855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6" name="Google Shape;1856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7" name="Google Shape;1857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58" name="Google Shape;1858;p19"/>
          <p:cNvSpPr/>
          <p:nvPr/>
        </p:nvSpPr>
        <p:spPr>
          <a:xfrm rot="10800000">
            <a:off x="11676509" y="6353766"/>
            <a:ext cx="240000" cy="2400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p19"/>
          <p:cNvSpPr/>
          <p:nvPr/>
        </p:nvSpPr>
        <p:spPr>
          <a:xfrm rot="10800000">
            <a:off x="11734518" y="6411775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19"/>
          <p:cNvSpPr/>
          <p:nvPr/>
        </p:nvSpPr>
        <p:spPr>
          <a:xfrm rot="-5400000">
            <a:off x="11118182" y="5797230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1" name="Google Shape;1861;p19"/>
          <p:cNvGrpSpPr/>
          <p:nvPr/>
        </p:nvGrpSpPr>
        <p:grpSpPr>
          <a:xfrm rot="10800000">
            <a:off x="11118880" y="5908386"/>
            <a:ext cx="453324" cy="223860"/>
            <a:chOff x="11184810" y="2647468"/>
            <a:chExt cx="748800" cy="369772"/>
          </a:xfrm>
        </p:grpSpPr>
        <p:cxnSp>
          <p:nvCxnSpPr>
            <p:cNvPr id="1862" name="Google Shape;1862;p19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3" name="Google Shape;1863;p19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4" name="Google Shape;1864;p19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65" name="Google Shape;1865;p19"/>
          <p:cNvSpPr/>
          <p:nvPr/>
        </p:nvSpPr>
        <p:spPr>
          <a:xfrm rot="10800000">
            <a:off x="11132289" y="6264107"/>
            <a:ext cx="426300" cy="4263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"/>
          <p:cNvSpPr/>
          <p:nvPr/>
        </p:nvSpPr>
        <p:spPr>
          <a:xfrm rot="10800000">
            <a:off x="11228748" y="6360565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9"/>
          <p:cNvSpPr/>
          <p:nvPr/>
        </p:nvSpPr>
        <p:spPr>
          <a:xfrm rot="10800000">
            <a:off x="11286757" y="6418574"/>
            <a:ext cx="124200" cy="12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8" name="Google Shape;1868;p19"/>
          <p:cNvGrpSpPr/>
          <p:nvPr/>
        </p:nvGrpSpPr>
        <p:grpSpPr>
          <a:xfrm rot="10800000">
            <a:off x="11235004" y="5353611"/>
            <a:ext cx="675221" cy="453324"/>
            <a:chOff x="10626465" y="3184818"/>
            <a:chExt cx="1115330" cy="748800"/>
          </a:xfrm>
        </p:grpSpPr>
        <p:cxnSp>
          <p:nvCxnSpPr>
            <p:cNvPr id="1869" name="Google Shape;1869;p1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0" name="Google Shape;1870;p1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1" name="Google Shape;1871;p1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2" name="Google Shape;1872;p1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3" name="Google Shape;1873;p1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4" name="Google Shape;1874;p1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75" name="Google Shape;1875;p1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76" name="Google Shape;1876;p19"/>
          <p:cNvSpPr/>
          <p:nvPr/>
        </p:nvSpPr>
        <p:spPr>
          <a:xfrm rot="10800000">
            <a:off x="11571591" y="5351598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9"/>
          <p:cNvSpPr/>
          <p:nvPr/>
        </p:nvSpPr>
        <p:spPr>
          <a:xfrm rot="5400000">
            <a:off x="11106455" y="5360342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8" name="Google Shape;1878;p19"/>
          <p:cNvGrpSpPr/>
          <p:nvPr/>
        </p:nvGrpSpPr>
        <p:grpSpPr>
          <a:xfrm>
            <a:off x="11115553" y="4891815"/>
            <a:ext cx="916730" cy="460407"/>
            <a:chOff x="10576560" y="3328633"/>
            <a:chExt cx="1514255" cy="760500"/>
          </a:xfrm>
        </p:grpSpPr>
        <p:sp>
          <p:nvSpPr>
            <p:cNvPr id="1879" name="Google Shape;1879;p1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1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1" name="Google Shape;1881;p19"/>
          <p:cNvSpPr/>
          <p:nvPr/>
        </p:nvSpPr>
        <p:spPr>
          <a:xfrm rot="-8100000">
            <a:off x="11404317" y="5185615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19"/>
          <p:cNvSpPr/>
          <p:nvPr/>
        </p:nvSpPr>
        <p:spPr>
          <a:xfrm rot="10800000">
            <a:off x="11451172" y="5230962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9"/>
          <p:cNvSpPr/>
          <p:nvPr/>
        </p:nvSpPr>
        <p:spPr>
          <a:xfrm rot="10800000">
            <a:off x="11509120" y="5288910"/>
            <a:ext cx="124200" cy="12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19"/>
          <p:cNvSpPr/>
          <p:nvPr/>
        </p:nvSpPr>
        <p:spPr>
          <a:xfrm rot="5400000">
            <a:off x="11235629" y="4123928"/>
            <a:ext cx="672000" cy="6720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19"/>
          <p:cNvSpPr/>
          <p:nvPr/>
        </p:nvSpPr>
        <p:spPr>
          <a:xfrm rot="5400000">
            <a:off x="11338358" y="4226399"/>
            <a:ext cx="466800" cy="4668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19"/>
          <p:cNvSpPr/>
          <p:nvPr/>
        </p:nvSpPr>
        <p:spPr>
          <a:xfrm rot="10800000">
            <a:off x="11112414" y="4452212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9"/>
          <p:cNvSpPr/>
          <p:nvPr/>
        </p:nvSpPr>
        <p:spPr>
          <a:xfrm rot="10800000">
            <a:off x="11478247" y="4375142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8" name="Google Shape;1888;p19"/>
          <p:cNvGrpSpPr/>
          <p:nvPr/>
        </p:nvGrpSpPr>
        <p:grpSpPr>
          <a:xfrm rot="10800000">
            <a:off x="11682431" y="4306740"/>
            <a:ext cx="252180" cy="32692"/>
            <a:chOff x="10578164" y="275923"/>
            <a:chExt cx="416551" cy="54000"/>
          </a:xfrm>
        </p:grpSpPr>
        <p:sp>
          <p:nvSpPr>
            <p:cNvPr id="1889" name="Google Shape;1889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2" name="Google Shape;1892;p19"/>
          <p:cNvGrpSpPr/>
          <p:nvPr/>
        </p:nvGrpSpPr>
        <p:grpSpPr>
          <a:xfrm rot="10800000">
            <a:off x="11682431" y="4213982"/>
            <a:ext cx="252180" cy="32692"/>
            <a:chOff x="10578164" y="275923"/>
            <a:chExt cx="416551" cy="54000"/>
          </a:xfrm>
        </p:grpSpPr>
        <p:sp>
          <p:nvSpPr>
            <p:cNvPr id="1893" name="Google Shape;1893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5" name="Google Shape;1895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6" name="Google Shape;1896;p19"/>
          <p:cNvGrpSpPr/>
          <p:nvPr/>
        </p:nvGrpSpPr>
        <p:grpSpPr>
          <a:xfrm rot="10800000">
            <a:off x="11682431" y="4121225"/>
            <a:ext cx="252180" cy="32692"/>
            <a:chOff x="10578164" y="275923"/>
            <a:chExt cx="416551" cy="54000"/>
          </a:xfrm>
        </p:grpSpPr>
        <p:sp>
          <p:nvSpPr>
            <p:cNvPr id="1897" name="Google Shape;1897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8" name="Google Shape;1898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0" name="Google Shape;1900;p19"/>
          <p:cNvGrpSpPr/>
          <p:nvPr/>
        </p:nvGrpSpPr>
        <p:grpSpPr>
          <a:xfrm rot="10800000">
            <a:off x="11217186" y="4750616"/>
            <a:ext cx="252180" cy="32692"/>
            <a:chOff x="10578164" y="275923"/>
            <a:chExt cx="416551" cy="54000"/>
          </a:xfrm>
        </p:grpSpPr>
        <p:sp>
          <p:nvSpPr>
            <p:cNvPr id="1901" name="Google Shape;1901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4" name="Google Shape;1904;p19"/>
          <p:cNvGrpSpPr/>
          <p:nvPr/>
        </p:nvGrpSpPr>
        <p:grpSpPr>
          <a:xfrm rot="10800000">
            <a:off x="11217186" y="4657859"/>
            <a:ext cx="252180" cy="32692"/>
            <a:chOff x="10578164" y="275923"/>
            <a:chExt cx="416551" cy="54000"/>
          </a:xfrm>
        </p:grpSpPr>
        <p:sp>
          <p:nvSpPr>
            <p:cNvPr id="1905" name="Google Shape;1905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6" name="Google Shape;1906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7" name="Google Shape;1907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8" name="Google Shape;1908;p19"/>
          <p:cNvGrpSpPr/>
          <p:nvPr/>
        </p:nvGrpSpPr>
        <p:grpSpPr>
          <a:xfrm rot="10800000">
            <a:off x="11217186" y="4565101"/>
            <a:ext cx="252180" cy="32692"/>
            <a:chOff x="10578164" y="275923"/>
            <a:chExt cx="416551" cy="54000"/>
          </a:xfrm>
        </p:grpSpPr>
        <p:sp>
          <p:nvSpPr>
            <p:cNvPr id="1909" name="Google Shape;1909;p1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1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1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2" name="Google Shape;1912;p19"/>
          <p:cNvSpPr/>
          <p:nvPr/>
        </p:nvSpPr>
        <p:spPr>
          <a:xfrm rot="10800000">
            <a:off x="10182913" y="5794463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3" name="Google Shape;1913;p19"/>
          <p:cNvGrpSpPr/>
          <p:nvPr/>
        </p:nvGrpSpPr>
        <p:grpSpPr>
          <a:xfrm rot="10800000">
            <a:off x="10180618" y="5909270"/>
            <a:ext cx="944969" cy="786179"/>
            <a:chOff x="3210826" y="234733"/>
            <a:chExt cx="1560900" cy="1298611"/>
          </a:xfrm>
        </p:grpSpPr>
        <p:cxnSp>
          <p:nvCxnSpPr>
            <p:cNvPr id="1914" name="Google Shape;1914;p19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5" name="Google Shape;1915;p19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6" name="Google Shape;1916;p19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7" name="Google Shape;1917;p19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8" name="Google Shape;1918;p19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19" name="Google Shape;1919;p19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0" name="Google Shape;1920;p19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21" name="Google Shape;1921;p19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22" name="Google Shape;1922;p19"/>
          <p:cNvGrpSpPr/>
          <p:nvPr/>
        </p:nvGrpSpPr>
        <p:grpSpPr>
          <a:xfrm rot="10740382">
            <a:off x="10180255" y="5779334"/>
            <a:ext cx="928647" cy="928590"/>
            <a:chOff x="3247624" y="213651"/>
            <a:chExt cx="1533709" cy="1533614"/>
          </a:xfrm>
        </p:grpSpPr>
        <p:sp>
          <p:nvSpPr>
            <p:cNvPr id="1923" name="Google Shape;1923;p19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19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5" name="Google Shape;1925;p19"/>
          <p:cNvSpPr/>
          <p:nvPr/>
        </p:nvSpPr>
        <p:spPr>
          <a:xfrm rot="10800000">
            <a:off x="10431545" y="6030825"/>
            <a:ext cx="426300" cy="4263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19"/>
          <p:cNvSpPr/>
          <p:nvPr/>
        </p:nvSpPr>
        <p:spPr>
          <a:xfrm rot="10800000">
            <a:off x="10536704" y="6135984"/>
            <a:ext cx="216000" cy="2160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19"/>
          <p:cNvSpPr/>
          <p:nvPr/>
        </p:nvSpPr>
        <p:spPr>
          <a:xfrm rot="10800000">
            <a:off x="9723374" y="624131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19"/>
          <p:cNvSpPr/>
          <p:nvPr/>
        </p:nvSpPr>
        <p:spPr>
          <a:xfrm rot="-5400000">
            <a:off x="9723524" y="57923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9" name="Google Shape;1929;p19"/>
          <p:cNvGrpSpPr/>
          <p:nvPr/>
        </p:nvGrpSpPr>
        <p:grpSpPr>
          <a:xfrm rot="-5400000">
            <a:off x="9833061" y="6249586"/>
            <a:ext cx="234029" cy="453324"/>
            <a:chOff x="10628069" y="2437255"/>
            <a:chExt cx="369772" cy="748800"/>
          </a:xfrm>
        </p:grpSpPr>
        <p:cxnSp>
          <p:nvCxnSpPr>
            <p:cNvPr id="1930" name="Google Shape;1930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1" name="Google Shape;1931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2" name="Google Shape;1932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33" name="Google Shape;1933;p19"/>
          <p:cNvGrpSpPr/>
          <p:nvPr/>
        </p:nvGrpSpPr>
        <p:grpSpPr>
          <a:xfrm rot="-5400000">
            <a:off x="9839116" y="5796903"/>
            <a:ext cx="223860" cy="453324"/>
            <a:chOff x="10628069" y="2437255"/>
            <a:chExt cx="369772" cy="748800"/>
          </a:xfrm>
        </p:grpSpPr>
        <p:cxnSp>
          <p:nvCxnSpPr>
            <p:cNvPr id="1934" name="Google Shape;1934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5" name="Google Shape;1935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36" name="Google Shape;1936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37" name="Google Shape;1937;p19"/>
          <p:cNvSpPr/>
          <p:nvPr/>
        </p:nvSpPr>
        <p:spPr>
          <a:xfrm flipH="1">
            <a:off x="9275700" y="5792731"/>
            <a:ext cx="903600" cy="9036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19"/>
          <p:cNvSpPr/>
          <p:nvPr/>
        </p:nvSpPr>
        <p:spPr>
          <a:xfrm rot="10800000">
            <a:off x="10981487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19"/>
          <p:cNvSpPr/>
          <p:nvPr/>
        </p:nvSpPr>
        <p:spPr>
          <a:xfrm rot="10800000">
            <a:off x="10864286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19"/>
          <p:cNvSpPr/>
          <p:nvPr/>
        </p:nvSpPr>
        <p:spPr>
          <a:xfrm rot="10800000">
            <a:off x="10747084" y="565388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19"/>
          <p:cNvSpPr/>
          <p:nvPr/>
        </p:nvSpPr>
        <p:spPr>
          <a:xfrm rot="10800000">
            <a:off x="10981487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19"/>
          <p:cNvSpPr/>
          <p:nvPr/>
        </p:nvSpPr>
        <p:spPr>
          <a:xfrm rot="10800000">
            <a:off x="10864286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19"/>
          <p:cNvSpPr/>
          <p:nvPr/>
        </p:nvSpPr>
        <p:spPr>
          <a:xfrm rot="10800000">
            <a:off x="10747084" y="5561129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19"/>
          <p:cNvSpPr/>
          <p:nvPr/>
        </p:nvSpPr>
        <p:spPr>
          <a:xfrm rot="10800000">
            <a:off x="10981487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19"/>
          <p:cNvSpPr/>
          <p:nvPr/>
        </p:nvSpPr>
        <p:spPr>
          <a:xfrm rot="10800000">
            <a:off x="10864286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19"/>
          <p:cNvSpPr/>
          <p:nvPr/>
        </p:nvSpPr>
        <p:spPr>
          <a:xfrm rot="10800000">
            <a:off x="10747084" y="546837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19"/>
          <p:cNvSpPr/>
          <p:nvPr/>
        </p:nvSpPr>
        <p:spPr>
          <a:xfrm rot="10800000">
            <a:off x="10512681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19"/>
          <p:cNvSpPr/>
          <p:nvPr/>
        </p:nvSpPr>
        <p:spPr>
          <a:xfrm rot="10800000">
            <a:off x="10395479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19"/>
          <p:cNvSpPr/>
          <p:nvPr/>
        </p:nvSpPr>
        <p:spPr>
          <a:xfrm rot="10800000">
            <a:off x="10278279" y="5653887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p19"/>
          <p:cNvSpPr/>
          <p:nvPr/>
        </p:nvSpPr>
        <p:spPr>
          <a:xfrm rot="10800000">
            <a:off x="10512681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19"/>
          <p:cNvSpPr/>
          <p:nvPr/>
        </p:nvSpPr>
        <p:spPr>
          <a:xfrm rot="10800000">
            <a:off x="10395479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19"/>
          <p:cNvSpPr/>
          <p:nvPr/>
        </p:nvSpPr>
        <p:spPr>
          <a:xfrm rot="10800000">
            <a:off x="10278279" y="5561129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19"/>
          <p:cNvSpPr/>
          <p:nvPr/>
        </p:nvSpPr>
        <p:spPr>
          <a:xfrm rot="10800000">
            <a:off x="10512681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Google Shape;1954;p19"/>
          <p:cNvSpPr/>
          <p:nvPr/>
        </p:nvSpPr>
        <p:spPr>
          <a:xfrm rot="10800000">
            <a:off x="10395479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5" name="Google Shape;1955;p19"/>
          <p:cNvSpPr/>
          <p:nvPr/>
        </p:nvSpPr>
        <p:spPr>
          <a:xfrm rot="10800000">
            <a:off x="10278279" y="546837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19"/>
          <p:cNvSpPr/>
          <p:nvPr/>
        </p:nvSpPr>
        <p:spPr>
          <a:xfrm rot="10800000">
            <a:off x="10629882" y="5661657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19"/>
          <p:cNvSpPr/>
          <p:nvPr/>
        </p:nvSpPr>
        <p:spPr>
          <a:xfrm rot="10800000">
            <a:off x="10629882" y="5551902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19"/>
          <p:cNvSpPr/>
          <p:nvPr/>
        </p:nvSpPr>
        <p:spPr>
          <a:xfrm rot="10800000">
            <a:off x="10629882" y="5453803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9" name="Google Shape;1959;p19"/>
          <p:cNvGrpSpPr/>
          <p:nvPr/>
        </p:nvGrpSpPr>
        <p:grpSpPr>
          <a:xfrm rot="-5400000">
            <a:off x="10634260" y="4871791"/>
            <a:ext cx="445390" cy="517571"/>
            <a:chOff x="10628069" y="2437255"/>
            <a:chExt cx="369772" cy="748800"/>
          </a:xfrm>
        </p:grpSpPr>
        <p:cxnSp>
          <p:nvCxnSpPr>
            <p:cNvPr id="1960" name="Google Shape;1960;p1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1" name="Google Shape;1961;p1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2" name="Google Shape;1962;p1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63" name="Google Shape;1963;p19"/>
          <p:cNvSpPr/>
          <p:nvPr/>
        </p:nvSpPr>
        <p:spPr>
          <a:xfrm rot="-5400000">
            <a:off x="10196539" y="4901707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19"/>
          <p:cNvSpPr/>
          <p:nvPr/>
        </p:nvSpPr>
        <p:spPr>
          <a:xfrm rot="10800000">
            <a:off x="10318163" y="5023480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5" name="Google Shape;1965;p19"/>
          <p:cNvGrpSpPr/>
          <p:nvPr/>
        </p:nvGrpSpPr>
        <p:grpSpPr>
          <a:xfrm flipH="1" rot="5400000">
            <a:off x="9384290" y="5907646"/>
            <a:ext cx="679985" cy="679985"/>
            <a:chOff x="6214949" y="2511699"/>
            <a:chExt cx="1123200" cy="1123200"/>
          </a:xfrm>
        </p:grpSpPr>
        <p:sp>
          <p:nvSpPr>
            <p:cNvPr id="1966" name="Google Shape;1966;p19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19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19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0" name="Google Shape;1970;p20"/>
          <p:cNvGrpSpPr/>
          <p:nvPr/>
        </p:nvGrpSpPr>
        <p:grpSpPr>
          <a:xfrm flipH="1" rot="10800000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1971" name="Google Shape;1971;p2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2" name="Google Shape;1972;p2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3" name="Google Shape;1973;p2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4" name="Google Shape;1974;p2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5" name="Google Shape;1975;p2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6" name="Google Shape;1976;p2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7" name="Google Shape;1977;p2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78" name="Google Shape;1978;p20"/>
          <p:cNvSpPr/>
          <p:nvPr/>
        </p:nvSpPr>
        <p:spPr>
          <a:xfrm flipH="1" rot="10800000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20"/>
          <p:cNvSpPr/>
          <p:nvPr/>
        </p:nvSpPr>
        <p:spPr>
          <a:xfrm flipH="1" rot="10800000">
            <a:off x="147426" y="5913705"/>
            <a:ext cx="857400" cy="857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0" name="Google Shape;1980;p20"/>
          <p:cNvGrpSpPr/>
          <p:nvPr/>
        </p:nvGrpSpPr>
        <p:grpSpPr>
          <a:xfrm flipH="1" rot="10800000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1981" name="Google Shape;1981;p2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2" name="Google Shape;1982;p2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3" name="Google Shape;1983;p2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4" name="Google Shape;1984;p2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5" name="Google Shape;1985;p2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86" name="Google Shape;1986;p20"/>
          <p:cNvSpPr/>
          <p:nvPr/>
        </p:nvSpPr>
        <p:spPr>
          <a:xfrm flipH="1" rot="10800000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20"/>
          <p:cNvSpPr/>
          <p:nvPr/>
        </p:nvSpPr>
        <p:spPr>
          <a:xfrm flipH="1" rot="10800000">
            <a:off x="343589" y="6138410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0"/>
          <p:cNvSpPr/>
          <p:nvPr/>
        </p:nvSpPr>
        <p:spPr>
          <a:xfrm flipH="1" rot="10800000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0"/>
          <p:cNvSpPr/>
          <p:nvPr/>
        </p:nvSpPr>
        <p:spPr>
          <a:xfrm flipH="1" rot="10800000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0"/>
          <p:cNvSpPr/>
          <p:nvPr/>
        </p:nvSpPr>
        <p:spPr>
          <a:xfrm flipH="1" rot="10800000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1" name="Google Shape;1991;p20"/>
          <p:cNvGrpSpPr/>
          <p:nvPr/>
        </p:nvGrpSpPr>
        <p:grpSpPr>
          <a:xfrm flipH="1" rot="10800000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1992" name="Google Shape;1992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3" name="Google Shape;1993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4" name="Google Shape;1994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95" name="Google Shape;1995;p20"/>
          <p:cNvSpPr/>
          <p:nvPr/>
        </p:nvSpPr>
        <p:spPr>
          <a:xfrm flipH="1" rot="10800000">
            <a:off x="1114021" y="6432914"/>
            <a:ext cx="231000" cy="2310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0"/>
          <p:cNvSpPr/>
          <p:nvPr/>
        </p:nvSpPr>
        <p:spPr>
          <a:xfrm flipH="1" rot="10800000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0"/>
          <p:cNvSpPr/>
          <p:nvPr/>
        </p:nvSpPr>
        <p:spPr>
          <a:xfrm flipH="1" rot="5400000">
            <a:off x="1445853" y="5897789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8" name="Google Shape;1998;p20"/>
          <p:cNvGrpSpPr/>
          <p:nvPr/>
        </p:nvGrpSpPr>
        <p:grpSpPr>
          <a:xfrm flipH="1" rot="10800000">
            <a:off x="1446085" y="6004328"/>
            <a:ext cx="436176" cy="215392"/>
            <a:chOff x="11184810" y="2647468"/>
            <a:chExt cx="748800" cy="369772"/>
          </a:xfrm>
        </p:grpSpPr>
        <p:cxnSp>
          <p:nvCxnSpPr>
            <p:cNvPr id="1999" name="Google Shape;1999;p20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0" name="Google Shape;2000;p20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1" name="Google Shape;2001;p20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02" name="Google Shape;2002;p20"/>
          <p:cNvSpPr/>
          <p:nvPr/>
        </p:nvSpPr>
        <p:spPr>
          <a:xfrm flipH="1" rot="10800000">
            <a:off x="1458358" y="6346788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20"/>
          <p:cNvSpPr/>
          <p:nvPr/>
        </p:nvSpPr>
        <p:spPr>
          <a:xfrm flipH="1" rot="10800000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20"/>
          <p:cNvSpPr/>
          <p:nvPr/>
        </p:nvSpPr>
        <p:spPr>
          <a:xfrm flipH="1" rot="10800000">
            <a:off x="1600389" y="6495156"/>
            <a:ext cx="119700" cy="119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20"/>
          <p:cNvSpPr/>
          <p:nvPr/>
        </p:nvSpPr>
        <p:spPr>
          <a:xfrm flipH="1" rot="-5400000">
            <a:off x="146491" y="5045741"/>
            <a:ext cx="857400" cy="857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20"/>
          <p:cNvSpPr/>
          <p:nvPr/>
        </p:nvSpPr>
        <p:spPr>
          <a:xfrm flipH="1" rot="-5400000">
            <a:off x="251947" y="5151198"/>
            <a:ext cx="646500" cy="646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20"/>
          <p:cNvSpPr/>
          <p:nvPr/>
        </p:nvSpPr>
        <p:spPr>
          <a:xfrm flipH="1" rot="-5400000">
            <a:off x="350529" y="5249781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20"/>
          <p:cNvSpPr/>
          <p:nvPr/>
        </p:nvSpPr>
        <p:spPr>
          <a:xfrm flipH="1" rot="-5400000">
            <a:off x="467332" y="5357241"/>
            <a:ext cx="229200" cy="229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20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20"/>
          <p:cNvSpPr/>
          <p:nvPr/>
        </p:nvSpPr>
        <p:spPr>
          <a:xfrm flipH="1" rot="5400000">
            <a:off x="150097" y="5052157"/>
            <a:ext cx="857400" cy="8574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20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20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3" name="Google Shape;2013;p20"/>
          <p:cNvGrpSpPr/>
          <p:nvPr/>
        </p:nvGrpSpPr>
        <p:grpSpPr>
          <a:xfrm flipH="1" rot="10800000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2014" name="Google Shape;2014;p2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5" name="Google Shape;2015;p2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6" name="Google Shape;2016;p2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7" name="Google Shape;2017;p2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8" name="Google Shape;2018;p2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9" name="Google Shape;2019;p2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0" name="Google Shape;2020;p2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21" name="Google Shape;2021;p20"/>
          <p:cNvSpPr/>
          <p:nvPr/>
        </p:nvSpPr>
        <p:spPr>
          <a:xfrm flipH="1" rot="10800000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0"/>
          <p:cNvSpPr/>
          <p:nvPr/>
        </p:nvSpPr>
        <p:spPr>
          <a:xfrm flipH="1" rot="-5400000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3" name="Google Shape;2023;p20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2024" name="Google Shape;2024;p2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2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6" name="Google Shape;2026;p20"/>
          <p:cNvSpPr/>
          <p:nvPr/>
        </p:nvSpPr>
        <p:spPr>
          <a:xfrm flipH="1" rot="8100000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0"/>
          <p:cNvSpPr/>
          <p:nvPr/>
        </p:nvSpPr>
        <p:spPr>
          <a:xfrm flipH="1" rot="10800000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20"/>
          <p:cNvSpPr/>
          <p:nvPr/>
        </p:nvSpPr>
        <p:spPr>
          <a:xfrm flipH="1" rot="10800000">
            <a:off x="1386464" y="5408354"/>
            <a:ext cx="119700" cy="119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20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20"/>
          <p:cNvSpPr/>
          <p:nvPr/>
        </p:nvSpPr>
        <p:spPr>
          <a:xfrm flipH="1" rot="10800000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1" name="Google Shape;2031;p20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2032" name="Google Shape;2032;p2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2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4" name="Google Shape;2034;p20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0"/>
          <p:cNvSpPr/>
          <p:nvPr/>
        </p:nvSpPr>
        <p:spPr>
          <a:xfrm flipH="1" rot="-5400000">
            <a:off x="361731" y="4404933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6" name="Google Shape;2036;p20"/>
          <p:cNvGrpSpPr/>
          <p:nvPr/>
        </p:nvGrpSpPr>
        <p:grpSpPr>
          <a:xfrm flipH="1" rot="10800000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2037" name="Google Shape;2037;p2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2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2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0" name="Google Shape;2040;p20"/>
          <p:cNvSpPr/>
          <p:nvPr/>
        </p:nvSpPr>
        <p:spPr>
          <a:xfrm flipH="1" rot="10800000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1" name="Google Shape;2041;p20"/>
          <p:cNvGrpSpPr/>
          <p:nvPr/>
        </p:nvGrpSpPr>
        <p:grpSpPr>
          <a:xfrm flipH="1" rot="10800000">
            <a:off x="1875166" y="6005282"/>
            <a:ext cx="909224" cy="756441"/>
            <a:chOff x="3210826" y="234733"/>
            <a:chExt cx="1560900" cy="1298611"/>
          </a:xfrm>
        </p:grpSpPr>
        <p:cxnSp>
          <p:nvCxnSpPr>
            <p:cNvPr id="2042" name="Google Shape;2042;p20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3" name="Google Shape;2043;p20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4" name="Google Shape;2044;p20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5" name="Google Shape;2045;p20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6" name="Google Shape;2046;p20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7" name="Google Shape;2047;p20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8" name="Google Shape;2048;p20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9" name="Google Shape;2049;p20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50" name="Google Shape;2050;p20"/>
          <p:cNvGrpSpPr/>
          <p:nvPr/>
        </p:nvGrpSpPr>
        <p:grpSpPr>
          <a:xfrm flipH="1" rot="-10740388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2051" name="Google Shape;2051;p20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20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3" name="Google Shape;2053;p20"/>
          <p:cNvSpPr/>
          <p:nvPr/>
        </p:nvSpPr>
        <p:spPr>
          <a:xfrm flipH="1" rot="10800000">
            <a:off x="2132511" y="6122357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4" name="Google Shape;2054;p20"/>
          <p:cNvSpPr/>
          <p:nvPr/>
        </p:nvSpPr>
        <p:spPr>
          <a:xfrm flipH="1" rot="10800000">
            <a:off x="2233662" y="6223406"/>
            <a:ext cx="207900" cy="2079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5" name="Google Shape;2055;p20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2056" name="Google Shape;2056;p2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7" name="Google Shape;2057;p2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8" name="Google Shape;2058;p2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9" name="Google Shape;2059;p2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0" name="Google Shape;2060;p2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1" name="Google Shape;2061;p2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2" name="Google Shape;2062;p2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63" name="Google Shape;2063;p20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20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20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6" name="Google Shape;2066;p20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2067" name="Google Shape;2067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8" name="Google Shape;2068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9" name="Google Shape;2069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70" name="Google Shape;2070;p20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20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0"/>
          <p:cNvSpPr/>
          <p:nvPr/>
        </p:nvSpPr>
        <p:spPr>
          <a:xfrm flipH="1" rot="-5400000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3" name="Google Shape;2073;p20"/>
          <p:cNvGrpSpPr/>
          <p:nvPr/>
        </p:nvGrpSpPr>
        <p:grpSpPr>
          <a:xfrm flipH="1">
            <a:off x="11099367" y="791256"/>
            <a:ext cx="453324" cy="223860"/>
            <a:chOff x="11184810" y="2647468"/>
            <a:chExt cx="748800" cy="369772"/>
          </a:xfrm>
        </p:grpSpPr>
        <p:cxnSp>
          <p:nvCxnSpPr>
            <p:cNvPr id="2074" name="Google Shape;2074;p20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5" name="Google Shape;2075;p20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6" name="Google Shape;2076;p20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77" name="Google Shape;2077;p20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20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20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0" name="Google Shape;2080;p20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2081" name="Google Shape;2081;p2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2" name="Google Shape;2082;p2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3" name="Google Shape;2083;p2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4" name="Google Shape;2084;p2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5" name="Google Shape;2085;p2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6" name="Google Shape;2086;p2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7" name="Google Shape;2087;p2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88" name="Google Shape;2088;p20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p20"/>
          <p:cNvSpPr/>
          <p:nvPr/>
        </p:nvSpPr>
        <p:spPr>
          <a:xfrm flipH="1" rot="5400000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0" name="Google Shape;2090;p20"/>
          <p:cNvGrpSpPr/>
          <p:nvPr/>
        </p:nvGrpSpPr>
        <p:grpSpPr>
          <a:xfrm flipH="1" rot="10800000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2091" name="Google Shape;2091;p2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2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3" name="Google Shape;2093;p20"/>
          <p:cNvSpPr/>
          <p:nvPr/>
        </p:nvSpPr>
        <p:spPr>
          <a:xfrm flipH="1" rot="-2700000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0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0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20"/>
          <p:cNvSpPr/>
          <p:nvPr/>
        </p:nvSpPr>
        <p:spPr>
          <a:xfrm flipH="1" rot="5400000">
            <a:off x="11216116" y="2127575"/>
            <a:ext cx="672000" cy="6720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0"/>
          <p:cNvSpPr/>
          <p:nvPr/>
        </p:nvSpPr>
        <p:spPr>
          <a:xfrm flipH="1" rot="5400000">
            <a:off x="11318846" y="2230303"/>
            <a:ext cx="466800" cy="4668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20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0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0" name="Google Shape;2100;p20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2101" name="Google Shape;2101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4" name="Google Shape;2104;p20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2105" name="Google Shape;2105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8" name="Google Shape;2108;p20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2109" name="Google Shape;2109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2" name="Google Shape;2112;p20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2113" name="Google Shape;2113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6" name="Google Shape;2116;p20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2117" name="Google Shape;2117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0" name="Google Shape;2120;p20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2121" name="Google Shape;2121;p2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2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4" name="Google Shape;2124;p20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5" name="Google Shape;2125;p20"/>
          <p:cNvGrpSpPr/>
          <p:nvPr/>
        </p:nvGrpSpPr>
        <p:grpSpPr>
          <a:xfrm flipH="1">
            <a:off x="10161106" y="228054"/>
            <a:ext cx="944969" cy="786179"/>
            <a:chOff x="3210826" y="234733"/>
            <a:chExt cx="1560900" cy="1298611"/>
          </a:xfrm>
        </p:grpSpPr>
        <p:cxnSp>
          <p:nvCxnSpPr>
            <p:cNvPr id="2126" name="Google Shape;2126;p20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7" name="Google Shape;2127;p20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8" name="Google Shape;2128;p20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9" name="Google Shape;2129;p20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0" name="Google Shape;2130;p20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1" name="Google Shape;2131;p20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2" name="Google Shape;2132;p20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3" name="Google Shape;2133;p20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34" name="Google Shape;2134;p20"/>
          <p:cNvGrpSpPr/>
          <p:nvPr/>
        </p:nvGrpSpPr>
        <p:grpSpPr>
          <a:xfrm flipH="1" rot="59618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2135" name="Google Shape;2135;p20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20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7" name="Google Shape;2137;p20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20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20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20"/>
          <p:cNvSpPr/>
          <p:nvPr/>
        </p:nvSpPr>
        <p:spPr>
          <a:xfrm flipH="1" rot="-5400000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1" name="Google Shape;2141;p20"/>
          <p:cNvGrpSpPr/>
          <p:nvPr/>
        </p:nvGrpSpPr>
        <p:grpSpPr>
          <a:xfrm flipH="1" rot="-5400000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2142" name="Google Shape;2142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3" name="Google Shape;2143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4" name="Google Shape;2144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45" name="Google Shape;2145;p20"/>
          <p:cNvGrpSpPr/>
          <p:nvPr/>
        </p:nvGrpSpPr>
        <p:grpSpPr>
          <a:xfrm flipH="1" rot="-5400000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2146" name="Google Shape;2146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7" name="Google Shape;2147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8" name="Google Shape;2148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49" name="Google Shape;2149;p20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20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20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20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p20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p20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p20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p20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7" name="Google Shape;2157;p20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Google Shape;2158;p20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p20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p20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20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p20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20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p20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20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p20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p20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p20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20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p20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1" name="Google Shape;2171;p20"/>
          <p:cNvGrpSpPr/>
          <p:nvPr/>
        </p:nvGrpSpPr>
        <p:grpSpPr>
          <a:xfrm flipH="1" rot="-5400000">
            <a:off x="10614747" y="1534141"/>
            <a:ext cx="445390" cy="517571"/>
            <a:chOff x="10628069" y="2437255"/>
            <a:chExt cx="369772" cy="748800"/>
          </a:xfrm>
        </p:grpSpPr>
        <p:cxnSp>
          <p:nvCxnSpPr>
            <p:cNvPr id="2172" name="Google Shape;2172;p2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3" name="Google Shape;2173;p2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4" name="Google Shape;2174;p2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75" name="Google Shape;2175;p20"/>
          <p:cNvSpPr/>
          <p:nvPr/>
        </p:nvSpPr>
        <p:spPr>
          <a:xfrm flipH="1" rot="-5400000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p20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7" name="Google Shape;2177;p20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2178" name="Google Shape;2178;p20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20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20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1" name="Google Shape;2181;p20"/>
          <p:cNvSpPr txBox="1"/>
          <p:nvPr>
            <p:ph type="title"/>
          </p:nvPr>
        </p:nvSpPr>
        <p:spPr>
          <a:xfrm>
            <a:off x="1808220" y="4827125"/>
            <a:ext cx="8575800" cy="55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82" name="Google Shape;2182;p20"/>
          <p:cNvSpPr txBox="1"/>
          <p:nvPr>
            <p:ph idx="1" type="body"/>
          </p:nvPr>
        </p:nvSpPr>
        <p:spPr>
          <a:xfrm>
            <a:off x="1807989" y="5647280"/>
            <a:ext cx="8575800" cy="93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21"/>
          <p:cNvSpPr txBox="1"/>
          <p:nvPr>
            <p:ph idx="1" type="subTitle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85" name="Google Shape;2185;p21"/>
          <p:cNvSpPr txBox="1"/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86" name="Google Shape;2186;p21"/>
          <p:cNvSpPr txBox="1"/>
          <p:nvPr>
            <p:ph idx="2" type="body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87" name="Google Shape;2187;p21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p21"/>
          <p:cNvSpPr/>
          <p:nvPr/>
        </p:nvSpPr>
        <p:spPr>
          <a:xfrm flipH="1" rot="-5400000">
            <a:off x="145205" y="4187537"/>
            <a:ext cx="1350000" cy="1350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21"/>
          <p:cNvSpPr/>
          <p:nvPr/>
        </p:nvSpPr>
        <p:spPr>
          <a:xfrm flipH="1" rot="-5400000">
            <a:off x="482755" y="4525088"/>
            <a:ext cx="675300" cy="675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21"/>
          <p:cNvSpPr/>
          <p:nvPr/>
        </p:nvSpPr>
        <p:spPr>
          <a:xfrm flipH="1" rot="-5400000">
            <a:off x="651530" y="4693863"/>
            <a:ext cx="337500" cy="337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21"/>
          <p:cNvSpPr/>
          <p:nvPr/>
        </p:nvSpPr>
        <p:spPr>
          <a:xfrm flipH="1" rot="-5400000">
            <a:off x="313980" y="4356313"/>
            <a:ext cx="1012800" cy="10128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2" name="Google Shape;2192;p21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2193" name="Google Shape;2193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4" name="Google Shape;2194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5" name="Google Shape;2195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6" name="Google Shape;2196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7" name="Google Shape;2197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8" name="Google Shape;2198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9" name="Google Shape;2199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00" name="Google Shape;2200;p21"/>
          <p:cNvSpPr/>
          <p:nvPr/>
        </p:nvSpPr>
        <p:spPr>
          <a:xfrm flipH="1" rot="-5400000">
            <a:off x="1504298" y="2844311"/>
            <a:ext cx="1319100" cy="13539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21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p21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3" name="Google Shape;2203;p21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2204" name="Google Shape;2204;p2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5" name="Google Shape;2205;p2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6" name="Google Shape;2206;p2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7" name="Google Shape;2207;p2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8" name="Google Shape;2208;p2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09" name="Google Shape;2209;p21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Google Shape;2210;p21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21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2" name="Google Shape;2212;p21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21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4" name="Google Shape;2214;p21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2215" name="Google Shape;2215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6" name="Google Shape;2216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7" name="Google Shape;2217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18" name="Google Shape;2218;p21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21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0" name="Google Shape;2220;p21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1" name="Google Shape;2221;p21"/>
          <p:cNvGrpSpPr/>
          <p:nvPr/>
        </p:nvGrpSpPr>
        <p:grpSpPr>
          <a:xfrm>
            <a:off x="2151274" y="1038245"/>
            <a:ext cx="675118" cy="333386"/>
            <a:chOff x="11184810" y="2647468"/>
            <a:chExt cx="748800" cy="369772"/>
          </a:xfrm>
        </p:grpSpPr>
        <p:cxnSp>
          <p:nvCxnSpPr>
            <p:cNvPr id="2222" name="Google Shape;2222;p21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3" name="Google Shape;2223;p21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4" name="Google Shape;2224;p21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25" name="Google Shape;2225;p21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Google Shape;2226;p21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Google Shape;2227;p21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21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Google Shape;2229;p21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21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p21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21"/>
          <p:cNvSpPr/>
          <p:nvPr/>
        </p:nvSpPr>
        <p:spPr>
          <a:xfrm flipH="1" rot="-5400000">
            <a:off x="138327" y="1518310"/>
            <a:ext cx="1327200" cy="13272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p21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p21"/>
          <p:cNvSpPr/>
          <p:nvPr/>
        </p:nvSpPr>
        <p:spPr>
          <a:xfrm flipH="1" rot="-5400000">
            <a:off x="462819" y="1825444"/>
            <a:ext cx="695400" cy="695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21"/>
          <p:cNvSpPr/>
          <p:nvPr/>
        </p:nvSpPr>
        <p:spPr>
          <a:xfrm flipH="1" rot="-5400000">
            <a:off x="634929" y="1990839"/>
            <a:ext cx="354900" cy="3549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6" name="Google Shape;2236;p21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2237" name="Google Shape;2237;p21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8" name="Google Shape;2238;p21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9" name="Google Shape;2239;p21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0" name="Google Shape;2240;p21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1" name="Google Shape;2241;p21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2" name="Google Shape;2242;p21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3" name="Google Shape;2243;p21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44" name="Google Shape;2244;p21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p21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6" name="Google Shape;2246;p21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2247" name="Google Shape;2247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9" name="Google Shape;2249;p21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0" name="Google Shape;2250;p21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1" name="Google Shape;2251;p21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2" name="Google Shape;2252;p21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Google Shape;2253;p21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4" name="Google Shape;2254;p21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2255" name="Google Shape;2255;p21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21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7" name="Google Shape;2257;p21"/>
          <p:cNvSpPr/>
          <p:nvPr/>
        </p:nvSpPr>
        <p:spPr>
          <a:xfrm flipH="1" rot="-5400000">
            <a:off x="474371" y="3153354"/>
            <a:ext cx="695400" cy="695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p21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9" name="Google Shape;2259;p21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2260" name="Google Shape;2260;p21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21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21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3" name="Google Shape;2263;p21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21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5" name="Google Shape;2265;p21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Google Shape;2266;p21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7" name="Google Shape;2267;p21"/>
          <p:cNvGrpSpPr/>
          <p:nvPr/>
        </p:nvGrpSpPr>
        <p:grpSpPr>
          <a:xfrm>
            <a:off x="1624554" y="3717938"/>
            <a:ext cx="375562" cy="48686"/>
            <a:chOff x="10578164" y="275923"/>
            <a:chExt cx="416551" cy="54000"/>
          </a:xfrm>
        </p:grpSpPr>
        <p:sp>
          <p:nvSpPr>
            <p:cNvPr id="2268" name="Google Shape;2268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1" name="Google Shape;2271;p21"/>
          <p:cNvGrpSpPr/>
          <p:nvPr/>
        </p:nvGrpSpPr>
        <p:grpSpPr>
          <a:xfrm>
            <a:off x="1624554" y="3856062"/>
            <a:ext cx="375562" cy="48686"/>
            <a:chOff x="10578164" y="275923"/>
            <a:chExt cx="416551" cy="54000"/>
          </a:xfrm>
        </p:grpSpPr>
        <p:sp>
          <p:nvSpPr>
            <p:cNvPr id="2272" name="Google Shape;2272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5" name="Google Shape;2275;p21"/>
          <p:cNvGrpSpPr/>
          <p:nvPr/>
        </p:nvGrpSpPr>
        <p:grpSpPr>
          <a:xfrm>
            <a:off x="1624554" y="3994185"/>
            <a:ext cx="375562" cy="48686"/>
            <a:chOff x="10578164" y="275923"/>
            <a:chExt cx="416551" cy="54000"/>
          </a:xfrm>
        </p:grpSpPr>
        <p:sp>
          <p:nvSpPr>
            <p:cNvPr id="2276" name="Google Shape;2276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9" name="Google Shape;2279;p21"/>
          <p:cNvGrpSpPr/>
          <p:nvPr/>
        </p:nvGrpSpPr>
        <p:grpSpPr>
          <a:xfrm>
            <a:off x="2317340" y="3056971"/>
            <a:ext cx="375562" cy="48686"/>
            <a:chOff x="10578164" y="275923"/>
            <a:chExt cx="416551" cy="54000"/>
          </a:xfrm>
        </p:grpSpPr>
        <p:sp>
          <p:nvSpPr>
            <p:cNvPr id="2280" name="Google Shape;2280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3" name="Google Shape;2283;p21"/>
          <p:cNvGrpSpPr/>
          <p:nvPr/>
        </p:nvGrpSpPr>
        <p:grpSpPr>
          <a:xfrm>
            <a:off x="2317340" y="3195094"/>
            <a:ext cx="375562" cy="48686"/>
            <a:chOff x="10578164" y="275923"/>
            <a:chExt cx="416551" cy="54000"/>
          </a:xfrm>
        </p:grpSpPr>
        <p:sp>
          <p:nvSpPr>
            <p:cNvPr id="2284" name="Google Shape;2284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7" name="Google Shape;2287;p21"/>
          <p:cNvGrpSpPr/>
          <p:nvPr/>
        </p:nvGrpSpPr>
        <p:grpSpPr>
          <a:xfrm>
            <a:off x="2317340" y="3333218"/>
            <a:ext cx="375562" cy="48686"/>
            <a:chOff x="10578164" y="275923"/>
            <a:chExt cx="416551" cy="54000"/>
          </a:xfrm>
        </p:grpSpPr>
        <p:sp>
          <p:nvSpPr>
            <p:cNvPr id="2288" name="Google Shape;2288;p21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1" name="Google Shape;2291;p21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2" name="Google Shape;2292;p21"/>
          <p:cNvGrpSpPr/>
          <p:nvPr/>
        </p:nvGrpSpPr>
        <p:grpSpPr>
          <a:xfrm>
            <a:off x="2815434" y="199323"/>
            <a:ext cx="1407307" cy="1170828"/>
            <a:chOff x="3210826" y="234733"/>
            <a:chExt cx="1560900" cy="1298611"/>
          </a:xfrm>
        </p:grpSpPr>
        <p:cxnSp>
          <p:nvCxnSpPr>
            <p:cNvPr id="2293" name="Google Shape;2293;p21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4" name="Google Shape;2294;p21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5" name="Google Shape;2295;p21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6" name="Google Shape;2296;p21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7" name="Google Shape;2297;p21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8" name="Google Shape;2298;p21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9" name="Google Shape;2299;p21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0" name="Google Shape;2300;p21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01" name="Google Shape;2301;p21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2302" name="Google Shape;2302;p21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21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4" name="Google Shape;2304;p21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Google Shape;2305;p21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21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Google Shape;2307;p21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8" name="Google Shape;2308;p21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2309" name="Google Shape;2309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0" name="Google Shape;2310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1" name="Google Shape;2311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12" name="Google Shape;2312;p21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2313" name="Google Shape;2313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4" name="Google Shape;2314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5" name="Google Shape;2315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16" name="Google Shape;2316;p21"/>
          <p:cNvSpPr/>
          <p:nvPr/>
        </p:nvSpPr>
        <p:spPr>
          <a:xfrm flipH="1" rot="10800000">
            <a:off x="4224174" y="198017"/>
            <a:ext cx="1345500" cy="13455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p21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8" name="Google Shape;2318;p21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Google Shape;2319;p21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p21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Google Shape;2321;p21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21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21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21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Google Shape;2325;p21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6" name="Google Shape;2326;p21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7" name="Google Shape;2327;p21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8" name="Google Shape;2328;p21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9" name="Google Shape;2329;p21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0" name="Google Shape;2330;p21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Google Shape;2331;p21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Google Shape;2332;p21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p21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21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p21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21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21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8" name="Google Shape;2338;p21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2339" name="Google Shape;2339;p2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0" name="Google Shape;2340;p2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1" name="Google Shape;2341;p2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42" name="Google Shape;2342;p21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Google Shape;2343;p21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p21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p21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6" name="Google Shape;2346;p21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347" name="Google Shape;2347;p21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8" name="Google Shape;2348;p21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9" name="Google Shape;2349;p21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0" name="Google Shape;2350;p21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1" name="Google Shape;2351;p21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2" name="Google Shape;2352;p21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3" name="Google Shape;2353;p21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54" name="Google Shape;2354;p21"/>
          <p:cNvGrpSpPr/>
          <p:nvPr/>
        </p:nvGrpSpPr>
        <p:grpSpPr>
          <a:xfrm flipH="1" rot="-5400000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355" name="Google Shape;2355;p21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21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21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9" name="Google Shape;2359;p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60" name="Google Shape;2360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2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62" name="Google Shape;2362;p22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363" name="Google Shape;2363;p22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4" name="Google Shape;2364;p22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5" name="Google Shape;2365;p22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6" name="Google Shape;2366;p22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7" name="Google Shape;2367;p22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2368" name="Google Shape;2368;p22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1580117" y="2618575"/>
            <a:ext cx="90318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1580075" y="4022875"/>
            <a:ext cx="90318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80" name="Google Shape;80;p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81" name="Google Shape;81;p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8" name="Google Shape;88;p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91" name="Google Shape;91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6" name="Google Shape;96;p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102" name="Google Shape;102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5" name="Google Shape;105;p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4"/>
          <p:cNvGrpSpPr/>
          <p:nvPr/>
        </p:nvGrpSpPr>
        <p:grpSpPr>
          <a:xfrm>
            <a:off x="2151274" y="1038245"/>
            <a:ext cx="675118" cy="333386"/>
            <a:chOff x="11184810" y="2647468"/>
            <a:chExt cx="748800" cy="369772"/>
          </a:xfrm>
        </p:grpSpPr>
        <p:cxnSp>
          <p:nvCxnSpPr>
            <p:cNvPr id="109" name="Google Shape;109;p4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" name="Google Shape;110;p4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" name="Google Shape;111;p4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2" name="Google Shape;112;p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 flipH="1" rot="-5400000">
            <a:off x="138327" y="1518310"/>
            <a:ext cx="1327200" cy="13272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 flipH="1" rot="-5400000">
            <a:off x="462819" y="1825444"/>
            <a:ext cx="695400" cy="695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 flipH="1" rot="-5400000">
            <a:off x="634929" y="1990839"/>
            <a:ext cx="354900" cy="3549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124" name="Google Shape;124;p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" name="Google Shape;127;p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1" name="Google Shape;131;p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134" name="Google Shape;134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42" name="Google Shape;142;p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4"/>
          <p:cNvSpPr/>
          <p:nvPr/>
        </p:nvSpPr>
        <p:spPr>
          <a:xfrm flipH="1" rot="-5400000">
            <a:off x="474371" y="3153354"/>
            <a:ext cx="695400" cy="695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47" name="Google Shape;147;p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4"/>
          <p:cNvGrpSpPr/>
          <p:nvPr/>
        </p:nvGrpSpPr>
        <p:grpSpPr>
          <a:xfrm>
            <a:off x="2815434" y="199323"/>
            <a:ext cx="1407307" cy="1170828"/>
            <a:chOff x="3210826" y="234733"/>
            <a:chExt cx="1560900" cy="1298611"/>
          </a:xfrm>
        </p:grpSpPr>
        <p:cxnSp>
          <p:nvCxnSpPr>
            <p:cNvPr id="152" name="Google Shape;152;p4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4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" name="Google Shape;154;p4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4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4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" name="Google Shape;158;p4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4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0" name="Google Shape;160;p4"/>
          <p:cNvGrpSpPr/>
          <p:nvPr/>
        </p:nvGrpSpPr>
        <p:grpSpPr>
          <a:xfrm rot="-59870">
            <a:off x="2839696" y="180442"/>
            <a:ext cx="1382695" cy="1382610"/>
            <a:chOff x="3247624" y="213651"/>
            <a:chExt cx="1533709" cy="1533614"/>
          </a:xfrm>
        </p:grpSpPr>
        <p:sp>
          <p:nvSpPr>
            <p:cNvPr id="161" name="Google Shape;161;p4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4"/>
          <p:cNvCxnSpPr/>
          <p:nvPr/>
        </p:nvCxnSpPr>
        <p:spPr>
          <a:xfrm rot="10800000">
            <a:off x="10690912" y="1533322"/>
            <a:ext cx="620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4"/>
          <p:cNvSpPr/>
          <p:nvPr/>
        </p:nvSpPr>
        <p:spPr>
          <a:xfrm rot="10800000">
            <a:off x="11348548" y="85981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 rot="10800000">
            <a:off x="10685491" y="207293"/>
            <a:ext cx="1327200" cy="1327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4"/>
          <p:cNvGrpSpPr/>
          <p:nvPr/>
        </p:nvGrpSpPr>
        <p:grpSpPr>
          <a:xfrm rot="10800000">
            <a:off x="11356861" y="194012"/>
            <a:ext cx="666771" cy="675118"/>
            <a:chOff x="8943245" y="2438859"/>
            <a:chExt cx="739541" cy="748800"/>
          </a:xfrm>
        </p:grpSpPr>
        <p:cxnSp>
          <p:nvCxnSpPr>
            <p:cNvPr id="169" name="Google Shape;169;p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4" name="Google Shape;174;p4"/>
          <p:cNvSpPr/>
          <p:nvPr/>
        </p:nvSpPr>
        <p:spPr>
          <a:xfrm rot="10800000">
            <a:off x="10896840" y="377733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 rot="10800000">
            <a:off x="11074566" y="555459"/>
            <a:ext cx="634500" cy="6345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 rot="10800000">
            <a:off x="11235203" y="716096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 rot="10800000">
            <a:off x="10004919" y="859813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 rot="10800000">
            <a:off x="10006365" y="184383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4"/>
          <p:cNvGrpSpPr/>
          <p:nvPr/>
        </p:nvGrpSpPr>
        <p:grpSpPr>
          <a:xfrm rot="10800000">
            <a:off x="10171208" y="195458"/>
            <a:ext cx="333386" cy="675118"/>
            <a:chOff x="10628069" y="2437255"/>
            <a:chExt cx="369772" cy="748800"/>
          </a:xfrm>
        </p:grpSpPr>
        <p:cxnSp>
          <p:nvCxnSpPr>
            <p:cNvPr id="180" name="Google Shape;180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" name="Google Shape;181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" name="Google Shape;182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3" name="Google Shape;183;p4"/>
          <p:cNvSpPr/>
          <p:nvPr/>
        </p:nvSpPr>
        <p:spPr>
          <a:xfrm rot="10800000">
            <a:off x="10158980" y="1010982"/>
            <a:ext cx="357600" cy="3576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 rot="10800000">
            <a:off x="10245424" y="109742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 rot="-5400000">
            <a:off x="9327807" y="18262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4"/>
          <p:cNvGrpSpPr/>
          <p:nvPr/>
        </p:nvGrpSpPr>
        <p:grpSpPr>
          <a:xfrm rot="10800000">
            <a:off x="9327518" y="347662"/>
            <a:ext cx="675118" cy="333386"/>
            <a:chOff x="11184810" y="2647468"/>
            <a:chExt cx="748800" cy="369772"/>
          </a:xfrm>
        </p:grpSpPr>
        <p:cxnSp>
          <p:nvCxnSpPr>
            <p:cNvPr id="187" name="Google Shape;187;p4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8" name="Google Shape;188;p4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4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90" name="Google Shape;190;p4"/>
          <p:cNvSpPr/>
          <p:nvPr/>
        </p:nvSpPr>
        <p:spPr>
          <a:xfrm rot="10800000">
            <a:off x="9349109" y="877988"/>
            <a:ext cx="634500" cy="6345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 rot="10800000">
            <a:off x="9492227" y="102110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 rot="10800000">
            <a:off x="9578672" y="1107550"/>
            <a:ext cx="185100" cy="185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/>
          <p:nvPr/>
        </p:nvSpPr>
        <p:spPr>
          <a:xfrm rot="10800000">
            <a:off x="11343099" y="220182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 rot="-5400000">
            <a:off x="11343175" y="153331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4"/>
          <p:cNvGrpSpPr/>
          <p:nvPr/>
        </p:nvGrpSpPr>
        <p:grpSpPr>
          <a:xfrm rot="-5400000">
            <a:off x="11506586" y="2213290"/>
            <a:ext cx="348510" cy="675118"/>
            <a:chOff x="10628069" y="2437255"/>
            <a:chExt cx="369772" cy="748800"/>
          </a:xfrm>
        </p:grpSpPr>
        <p:cxnSp>
          <p:nvCxnSpPr>
            <p:cNvPr id="196" name="Google Shape;196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9" name="Google Shape;199;p4"/>
          <p:cNvGrpSpPr/>
          <p:nvPr/>
        </p:nvGrpSpPr>
        <p:grpSpPr>
          <a:xfrm rot="-5400000">
            <a:off x="11515594" y="1538671"/>
            <a:ext cx="333386" cy="675118"/>
            <a:chOff x="10628069" y="2437255"/>
            <a:chExt cx="369772" cy="748800"/>
          </a:xfrm>
        </p:grpSpPr>
        <p:cxnSp>
          <p:nvCxnSpPr>
            <p:cNvPr id="200" name="Google Shape;200;p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" name="Google Shape;201;p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" name="Google Shape;202;p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3" name="Google Shape;203;p4"/>
          <p:cNvSpPr/>
          <p:nvPr/>
        </p:nvSpPr>
        <p:spPr>
          <a:xfrm flipH="1">
            <a:off x="10676362" y="1533702"/>
            <a:ext cx="1345500" cy="13455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4"/>
          <p:cNvGrpSpPr/>
          <p:nvPr/>
        </p:nvGrpSpPr>
        <p:grpSpPr>
          <a:xfrm flipH="1" rot="5400000">
            <a:off x="10837624" y="1704005"/>
            <a:ext cx="1012677" cy="1012677"/>
            <a:chOff x="6214949" y="2511699"/>
            <a:chExt cx="1123200" cy="1123200"/>
          </a:xfrm>
        </p:grpSpPr>
        <p:sp>
          <p:nvSpPr>
            <p:cNvPr id="205" name="Google Shape;205;p4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/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0" name="Google Shape;210;p5"/>
          <p:cNvSpPr txBox="1"/>
          <p:nvPr>
            <p:ph idx="1" type="body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211" name="Google Shape;211;p5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212" name="Google Shape;212;p5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10723349" y="-291036"/>
            <a:ext cx="1773451" cy="1773451"/>
            <a:chOff x="6547473" y="2211197"/>
            <a:chExt cx="2916381" cy="2916381"/>
          </a:xfrm>
        </p:grpSpPr>
        <p:grpSp>
          <p:nvGrpSpPr>
            <p:cNvPr id="215" name="Google Shape;215;p5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216" name="Google Shape;216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" name="Google Shape;217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18" name="Google Shape;218;p5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219" name="Google Shape;219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1" name="Google Shape;221;p5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222" name="Google Shape;222;p5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5"/>
              <p:cNvCxnSpPr/>
              <p:nvPr/>
            </p:nvCxnSpPr>
            <p:spPr>
              <a:xfrm flipH="1" rot="-1800175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4" name="Google Shape;224;p5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225" name="Google Shape;225;p5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5"/>
              <p:cNvCxnSpPr/>
              <p:nvPr/>
            </p:nvCxnSpPr>
            <p:spPr>
              <a:xfrm flipH="1" rot="-2700000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7" name="Google Shape;227;p5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228" name="Google Shape;228;p5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5"/>
              <p:cNvCxnSpPr/>
              <p:nvPr/>
            </p:nvCxnSpPr>
            <p:spPr>
              <a:xfrm flipH="1" rot="-3600073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0" name="Google Shape;230;p5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231" name="Google Shape;231;p5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2" name="Google Shape;232;p5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33" name="Google Shape;233;p5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5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257" name="Google Shape;257;p5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" name="Google Shape;258;p5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" name="Google Shape;259;p5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" name="Google Shape;260;p5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2" name="Google Shape;262;p5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5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5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5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5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5"/>
          <p:cNvSpPr/>
          <p:nvPr/>
        </p:nvSpPr>
        <p:spPr>
          <a:xfrm flipH="1" rot="5400000">
            <a:off x="11043863" y="5711025"/>
            <a:ext cx="955800" cy="9558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5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"/>
          <p:cNvSpPr/>
          <p:nvPr/>
        </p:nvSpPr>
        <p:spPr>
          <a:xfrm flipH="1" rot="5400000">
            <a:off x="11265266" y="5944930"/>
            <a:ext cx="500700" cy="5007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"/>
          <p:cNvSpPr/>
          <p:nvPr/>
        </p:nvSpPr>
        <p:spPr>
          <a:xfrm flipH="1" rot="5400000">
            <a:off x="11386413" y="6070915"/>
            <a:ext cx="255600" cy="2556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5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274" name="Google Shape;274;p5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5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p5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7" name="Google Shape;277;p5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"/>
          <p:cNvSpPr/>
          <p:nvPr/>
        </p:nvSpPr>
        <p:spPr>
          <a:xfrm flipH="1" rot="5400000">
            <a:off x="10211844" y="5859328"/>
            <a:ext cx="702900" cy="7029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5"/>
          <p:cNvSpPr/>
          <p:nvPr/>
        </p:nvSpPr>
        <p:spPr>
          <a:xfrm flipH="1" rot="5400000">
            <a:off x="10319158" y="5966642"/>
            <a:ext cx="488400" cy="4884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5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5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286" name="Google Shape;286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5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290" name="Google Shape;290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5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294" name="Google Shape;294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5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298" name="Google Shape;298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5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302" name="Google Shape;302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5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306" name="Google Shape;306;p5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bg>
      <p:bgPr>
        <a:solidFill>
          <a:schemeClr val="accen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"/>
          <p:cNvSpPr txBox="1"/>
          <p:nvPr>
            <p:ph idx="1" type="body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1" name="Google Shape;311;p6"/>
          <p:cNvSpPr txBox="1"/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312" name="Google Shape;312;p6"/>
          <p:cNvGrpSpPr/>
          <p:nvPr/>
        </p:nvGrpSpPr>
        <p:grpSpPr>
          <a:xfrm flipH="1">
            <a:off x="10007839" y="1838613"/>
            <a:ext cx="810287" cy="544003"/>
            <a:chOff x="10624861" y="3933984"/>
            <a:chExt cx="1115330" cy="748800"/>
          </a:xfrm>
        </p:grpSpPr>
        <p:cxnSp>
          <p:nvCxnSpPr>
            <p:cNvPr id="313" name="Google Shape;313;p6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4" name="Google Shape;314;p6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5" name="Google Shape;315;p6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6" name="Google Shape;316;p6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7" name="Google Shape;317;p6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8" name="Google Shape;318;p6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9" name="Google Shape;319;p6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0" name="Google Shape;320;p6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6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6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323" name="Google Shape;323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8" name="Google Shape;328;p6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6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6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6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6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333;p6"/>
          <p:cNvGrpSpPr/>
          <p:nvPr/>
        </p:nvGrpSpPr>
        <p:grpSpPr>
          <a:xfrm flipH="1">
            <a:off x="10547157" y="765225"/>
            <a:ext cx="268639" cy="544003"/>
            <a:chOff x="10628069" y="2437255"/>
            <a:chExt cx="369772" cy="748800"/>
          </a:xfrm>
        </p:grpSpPr>
        <p:cxnSp>
          <p:nvCxnSpPr>
            <p:cNvPr id="334" name="Google Shape;334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7" name="Google Shape;337;p6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6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6"/>
          <p:cNvSpPr/>
          <p:nvPr/>
        </p:nvSpPr>
        <p:spPr>
          <a:xfrm flipH="1" rot="-5400000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6"/>
          <p:cNvGrpSpPr/>
          <p:nvPr/>
        </p:nvGrpSpPr>
        <p:grpSpPr>
          <a:xfrm flipH="1">
            <a:off x="9867320" y="917944"/>
            <a:ext cx="544003" cy="268639"/>
            <a:chOff x="11184810" y="2647468"/>
            <a:chExt cx="748800" cy="369772"/>
          </a:xfrm>
        </p:grpSpPr>
        <p:cxnSp>
          <p:nvCxnSpPr>
            <p:cNvPr id="341" name="Google Shape;341;p6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2" name="Google Shape;342;p6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p6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4" name="Google Shape;344;p6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6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6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"/>
          <p:cNvSpPr/>
          <p:nvPr/>
        </p:nvSpPr>
        <p:spPr>
          <a:xfrm flipH="1" rot="5400000">
            <a:off x="10962413" y="1312789"/>
            <a:ext cx="1069500" cy="1069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"/>
          <p:cNvSpPr/>
          <p:nvPr/>
        </p:nvSpPr>
        <p:spPr>
          <a:xfrm flipH="1" rot="5400000">
            <a:off x="11093982" y="1444357"/>
            <a:ext cx="806400" cy="806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"/>
          <p:cNvSpPr/>
          <p:nvPr/>
        </p:nvSpPr>
        <p:spPr>
          <a:xfrm flipH="1" rot="5400000">
            <a:off x="11217024" y="1567398"/>
            <a:ext cx="560400" cy="560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6"/>
          <p:cNvSpPr/>
          <p:nvPr/>
        </p:nvSpPr>
        <p:spPr>
          <a:xfrm flipH="1" rot="5400000">
            <a:off x="11345540" y="1707567"/>
            <a:ext cx="286200" cy="286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6"/>
          <p:cNvSpPr/>
          <p:nvPr/>
        </p:nvSpPr>
        <p:spPr>
          <a:xfrm flipH="1" rot="-5400000">
            <a:off x="10958012" y="1304883"/>
            <a:ext cx="1069500" cy="10695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6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6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6"/>
          <p:cNvGrpSpPr/>
          <p:nvPr/>
        </p:nvGrpSpPr>
        <p:grpSpPr>
          <a:xfrm flipH="1">
            <a:off x="10006674" y="1308329"/>
            <a:ext cx="810288" cy="544003"/>
            <a:chOff x="10626465" y="3184818"/>
            <a:chExt cx="1115330" cy="748800"/>
          </a:xfrm>
        </p:grpSpPr>
        <p:cxnSp>
          <p:nvCxnSpPr>
            <p:cNvPr id="356" name="Google Shape;356;p6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p6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8" name="Google Shape;358;p6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6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0" name="Google Shape;360;p6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p6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2" name="Google Shape;362;p6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3" name="Google Shape;363;p6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6"/>
          <p:cNvSpPr/>
          <p:nvPr/>
        </p:nvSpPr>
        <p:spPr>
          <a:xfrm flipH="1" rot="5400000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6"/>
          <p:cNvGrpSpPr/>
          <p:nvPr/>
        </p:nvGrpSpPr>
        <p:grpSpPr>
          <a:xfrm flipH="1" rot="10800000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366" name="Google Shape;366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6"/>
          <p:cNvSpPr/>
          <p:nvPr/>
        </p:nvSpPr>
        <p:spPr>
          <a:xfrm flipH="1" rot="-2700000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"/>
          <p:cNvSpPr/>
          <p:nvPr/>
        </p:nvSpPr>
        <p:spPr>
          <a:xfrm flipH="1" rot="10800000">
            <a:off x="10967349" y="2389849"/>
            <a:ext cx="1069500" cy="10695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6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6"/>
          <p:cNvGrpSpPr/>
          <p:nvPr/>
        </p:nvGrpSpPr>
        <p:grpSpPr>
          <a:xfrm flipH="1" rot="10800000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374" name="Google Shape;374;p6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6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6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6"/>
          <p:cNvSpPr/>
          <p:nvPr/>
        </p:nvSpPr>
        <p:spPr>
          <a:xfrm flipH="1" rot="5400000">
            <a:off x="11203052" y="2621147"/>
            <a:ext cx="560400" cy="5604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6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379" name="Google Shape;379;p6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2" name="Google Shape;382;p6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6"/>
          <p:cNvGrpSpPr/>
          <p:nvPr/>
        </p:nvGrpSpPr>
        <p:grpSpPr>
          <a:xfrm flipH="1">
            <a:off x="8741906" y="242000"/>
            <a:ext cx="1133994" cy="943441"/>
            <a:chOff x="3210826" y="234733"/>
            <a:chExt cx="1560900" cy="1298611"/>
          </a:xfrm>
        </p:grpSpPr>
        <p:cxnSp>
          <p:nvCxnSpPr>
            <p:cNvPr id="384" name="Google Shape;384;p6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5" name="Google Shape;385;p6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6" name="Google Shape;386;p6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7" name="Google Shape;387;p6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8" name="Google Shape;388;p6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9" name="Google Shape;389;p6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6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1" name="Google Shape;391;p6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92" name="Google Shape;392;p6"/>
          <p:cNvGrpSpPr/>
          <p:nvPr/>
        </p:nvGrpSpPr>
        <p:grpSpPr>
          <a:xfrm flipH="1" rot="59625">
            <a:off x="8741947" y="227006"/>
            <a:ext cx="1114254" cy="1114185"/>
            <a:chOff x="3247624" y="213651"/>
            <a:chExt cx="1533709" cy="1533614"/>
          </a:xfrm>
        </p:grpSpPr>
        <p:sp>
          <p:nvSpPr>
            <p:cNvPr id="393" name="Google Shape;393;p6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6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6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p6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6"/>
          <p:cNvSpPr/>
          <p:nvPr/>
        </p:nvSpPr>
        <p:spPr>
          <a:xfrm flipH="1" rot="10800000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6"/>
          <p:cNvSpPr/>
          <p:nvPr/>
        </p:nvSpPr>
        <p:spPr>
          <a:xfrm flipH="1" rot="10800000">
            <a:off x="184004" y="160600"/>
            <a:ext cx="1069500" cy="1069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" name="Google Shape;400;p6"/>
          <p:cNvGrpSpPr/>
          <p:nvPr/>
        </p:nvGrpSpPr>
        <p:grpSpPr>
          <a:xfrm flipH="1" rot="10800000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401" name="Google Shape;401;p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2" name="Google Shape;402;p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3" name="Google Shape;403;p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4" name="Google Shape;404;p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5" name="Google Shape;405;p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06" name="Google Shape;406;p6"/>
          <p:cNvSpPr/>
          <p:nvPr/>
        </p:nvSpPr>
        <p:spPr>
          <a:xfrm flipH="1" rot="10800000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"/>
          <p:cNvSpPr/>
          <p:nvPr/>
        </p:nvSpPr>
        <p:spPr>
          <a:xfrm flipH="1" rot="10800000">
            <a:off x="428672" y="441265"/>
            <a:ext cx="511200" cy="511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6"/>
          <p:cNvSpPr/>
          <p:nvPr/>
        </p:nvSpPr>
        <p:spPr>
          <a:xfrm flipH="1" rot="10800000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"/>
          <p:cNvSpPr/>
          <p:nvPr/>
        </p:nvSpPr>
        <p:spPr>
          <a:xfrm flipH="1" rot="10800000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6"/>
          <p:cNvSpPr/>
          <p:nvPr/>
        </p:nvSpPr>
        <p:spPr>
          <a:xfrm flipH="1" rot="10800000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6"/>
          <p:cNvGrpSpPr/>
          <p:nvPr/>
        </p:nvGrpSpPr>
        <p:grpSpPr>
          <a:xfrm flipH="1" rot="10800000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412" name="Google Shape;412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3" name="Google Shape;413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4" name="Google Shape;414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15" name="Google Shape;415;p6"/>
          <p:cNvSpPr/>
          <p:nvPr/>
        </p:nvSpPr>
        <p:spPr>
          <a:xfrm flipH="1" rot="10800000">
            <a:off x="1389603" y="808104"/>
            <a:ext cx="288300" cy="2883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6"/>
          <p:cNvSpPr/>
          <p:nvPr/>
        </p:nvSpPr>
        <p:spPr>
          <a:xfrm flipH="1" rot="10800000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6"/>
          <p:cNvSpPr/>
          <p:nvPr/>
        </p:nvSpPr>
        <p:spPr>
          <a:xfrm flipH="1" rot="5400000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6"/>
          <p:cNvGrpSpPr/>
          <p:nvPr/>
        </p:nvGrpSpPr>
        <p:grpSpPr>
          <a:xfrm flipH="1" rot="10800000">
            <a:off x="1803428" y="273821"/>
            <a:ext cx="544003" cy="268639"/>
            <a:chOff x="11184810" y="2647468"/>
            <a:chExt cx="748800" cy="369772"/>
          </a:xfrm>
        </p:grpSpPr>
        <p:cxnSp>
          <p:nvCxnSpPr>
            <p:cNvPr id="419" name="Google Shape;419;p6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0" name="Google Shape;420;p6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1" name="Google Shape;421;p6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22" name="Google Shape;422;p6"/>
          <p:cNvSpPr/>
          <p:nvPr/>
        </p:nvSpPr>
        <p:spPr>
          <a:xfrm flipH="1" rot="10800000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6"/>
          <p:cNvSpPr/>
          <p:nvPr/>
        </p:nvSpPr>
        <p:spPr>
          <a:xfrm flipH="1" rot="10800000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6"/>
          <p:cNvSpPr/>
          <p:nvPr/>
        </p:nvSpPr>
        <p:spPr>
          <a:xfrm flipH="1" rot="10800000">
            <a:off x="1996232" y="886116"/>
            <a:ext cx="149100" cy="149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6"/>
          <p:cNvSpPr/>
          <p:nvPr/>
        </p:nvSpPr>
        <p:spPr>
          <a:xfrm flipH="1" rot="10800000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"/>
          <p:cNvSpPr/>
          <p:nvPr/>
        </p:nvSpPr>
        <p:spPr>
          <a:xfrm flipH="1" rot="5400000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7" name="Google Shape;427;p6"/>
          <p:cNvGrpSpPr/>
          <p:nvPr/>
        </p:nvGrpSpPr>
        <p:grpSpPr>
          <a:xfrm flipH="1" rot="5400000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428" name="Google Shape;428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0" name="Google Shape;430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31" name="Google Shape;431;p6"/>
          <p:cNvGrpSpPr/>
          <p:nvPr/>
        </p:nvGrpSpPr>
        <p:grpSpPr>
          <a:xfrm flipH="1" rot="5400000">
            <a:off x="316012" y="1233847"/>
            <a:ext cx="268639" cy="544003"/>
            <a:chOff x="10628069" y="2437255"/>
            <a:chExt cx="369772" cy="748800"/>
          </a:xfrm>
        </p:grpSpPr>
        <p:cxnSp>
          <p:nvCxnSpPr>
            <p:cNvPr id="432" name="Google Shape;432;p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3" name="Google Shape;433;p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p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35" name="Google Shape;435;p6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6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437" name="Google Shape;437;p6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"/>
          <p:cNvSpPr txBox="1"/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2" name="Google Shape;442;p7"/>
          <p:cNvSpPr txBox="1"/>
          <p:nvPr>
            <p:ph idx="1" type="body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3" name="Google Shape;443;p7"/>
          <p:cNvSpPr txBox="1"/>
          <p:nvPr>
            <p:ph idx="2" type="body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4" name="Google Shape;444;p7"/>
          <p:cNvSpPr/>
          <p:nvPr/>
        </p:nvSpPr>
        <p:spPr>
          <a:xfrm flipH="1" rot="-5400000">
            <a:off x="10943908" y="4636801"/>
            <a:ext cx="993600" cy="10197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7"/>
          <p:cNvSpPr/>
          <p:nvPr/>
        </p:nvSpPr>
        <p:spPr>
          <a:xfrm rot="-5400000">
            <a:off x="11063920" y="4782871"/>
            <a:ext cx="753600" cy="7536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7"/>
          <p:cNvSpPr/>
          <p:nvPr/>
        </p:nvSpPr>
        <p:spPr>
          <a:xfrm rot="-5400000">
            <a:off x="11178853" y="4897739"/>
            <a:ext cx="523800" cy="5238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7"/>
          <p:cNvSpPr/>
          <p:nvPr/>
        </p:nvSpPr>
        <p:spPr>
          <a:xfrm>
            <a:off x="11447080" y="4659501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11351369" y="5060556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9" name="Google Shape;449;p7"/>
          <p:cNvGrpSpPr/>
          <p:nvPr/>
        </p:nvGrpSpPr>
        <p:grpSpPr>
          <a:xfrm>
            <a:off x="11034459" y="5294781"/>
            <a:ext cx="282880" cy="36671"/>
            <a:chOff x="10578164" y="275923"/>
            <a:chExt cx="416551" cy="54000"/>
          </a:xfrm>
        </p:grpSpPr>
        <p:sp>
          <p:nvSpPr>
            <p:cNvPr id="450" name="Google Shape;450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7"/>
          <p:cNvGrpSpPr/>
          <p:nvPr/>
        </p:nvGrpSpPr>
        <p:grpSpPr>
          <a:xfrm>
            <a:off x="11034459" y="5398819"/>
            <a:ext cx="282880" cy="36671"/>
            <a:chOff x="10578164" y="275923"/>
            <a:chExt cx="416551" cy="54000"/>
          </a:xfrm>
        </p:grpSpPr>
        <p:sp>
          <p:nvSpPr>
            <p:cNvPr id="454" name="Google Shape;454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7"/>
          <p:cNvGrpSpPr/>
          <p:nvPr/>
        </p:nvGrpSpPr>
        <p:grpSpPr>
          <a:xfrm>
            <a:off x="11034459" y="5502857"/>
            <a:ext cx="282880" cy="36671"/>
            <a:chOff x="10578164" y="275923"/>
            <a:chExt cx="416551" cy="54000"/>
          </a:xfrm>
        </p:grpSpPr>
        <p:sp>
          <p:nvSpPr>
            <p:cNvPr id="458" name="Google Shape;458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7"/>
          <p:cNvGrpSpPr/>
          <p:nvPr/>
        </p:nvGrpSpPr>
        <p:grpSpPr>
          <a:xfrm>
            <a:off x="11556283" y="4796924"/>
            <a:ext cx="282880" cy="36671"/>
            <a:chOff x="10578164" y="275923"/>
            <a:chExt cx="416551" cy="54000"/>
          </a:xfrm>
        </p:grpSpPr>
        <p:sp>
          <p:nvSpPr>
            <p:cNvPr id="462" name="Google Shape;462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11556283" y="4900962"/>
            <a:ext cx="282880" cy="36671"/>
            <a:chOff x="10578164" y="275923"/>
            <a:chExt cx="416551" cy="54000"/>
          </a:xfrm>
        </p:grpSpPr>
        <p:sp>
          <p:nvSpPr>
            <p:cNvPr id="466" name="Google Shape;466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7"/>
          <p:cNvGrpSpPr/>
          <p:nvPr/>
        </p:nvGrpSpPr>
        <p:grpSpPr>
          <a:xfrm>
            <a:off x="11556283" y="5005000"/>
            <a:ext cx="282880" cy="36671"/>
            <a:chOff x="10578164" y="275923"/>
            <a:chExt cx="416551" cy="54000"/>
          </a:xfrm>
        </p:grpSpPr>
        <p:sp>
          <p:nvSpPr>
            <p:cNvPr id="470" name="Google Shape;470;p7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Google Shape;473;p7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p7"/>
          <p:cNvGrpSpPr/>
          <p:nvPr/>
        </p:nvGrpSpPr>
        <p:grpSpPr>
          <a:xfrm flipH="1">
            <a:off x="10939537" y="5654261"/>
            <a:ext cx="1060007" cy="881887"/>
            <a:chOff x="3210826" y="234733"/>
            <a:chExt cx="1560900" cy="1298611"/>
          </a:xfrm>
        </p:grpSpPr>
        <p:cxnSp>
          <p:nvCxnSpPr>
            <p:cNvPr id="475" name="Google Shape;475;p7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6" name="Google Shape;476;p7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7" name="Google Shape;477;p7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8" name="Google Shape;478;p7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9" name="Google Shape;479;p7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0" name="Google Shape;480;p7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1" name="Google Shape;481;p7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2" name="Google Shape;482;p7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83" name="Google Shape;483;p7"/>
          <p:cNvGrpSpPr/>
          <p:nvPr/>
        </p:nvGrpSpPr>
        <p:grpSpPr>
          <a:xfrm flipH="1" rot="59737">
            <a:off x="10939584" y="5640153"/>
            <a:ext cx="1041545" cy="1041481"/>
            <a:chOff x="3247624" y="213651"/>
            <a:chExt cx="1533709" cy="1533614"/>
          </a:xfrm>
        </p:grpSpPr>
        <p:sp>
          <p:nvSpPr>
            <p:cNvPr id="484" name="Google Shape;484;p7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7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7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7"/>
          <p:cNvSpPr/>
          <p:nvPr/>
        </p:nvSpPr>
        <p:spPr>
          <a:xfrm flipH="1" rot="-5400000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0" name="Google Shape;490;p7"/>
          <p:cNvGrpSpPr/>
          <p:nvPr/>
        </p:nvGrpSpPr>
        <p:grpSpPr>
          <a:xfrm flipH="1" rot="-5400000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491" name="Google Shape;491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94" name="Google Shape;494;p7"/>
          <p:cNvGrpSpPr/>
          <p:nvPr/>
        </p:nvGrpSpPr>
        <p:grpSpPr>
          <a:xfrm flipH="1" rot="-5400000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495" name="Google Shape;495;p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7" name="Google Shape;497;p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8" name="Google Shape;498;p7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7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500" name="Google Shape;500;p7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7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7"/>
          <p:cNvSpPr/>
          <p:nvPr/>
        </p:nvSpPr>
        <p:spPr>
          <a:xfrm flipH="1" rot="-5400000">
            <a:off x="164361" y="167215"/>
            <a:ext cx="1049400" cy="1049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"/>
          <p:cNvSpPr/>
          <p:nvPr/>
        </p:nvSpPr>
        <p:spPr>
          <a:xfrm flipH="1" rot="-5400000">
            <a:off x="426735" y="429589"/>
            <a:ext cx="525000" cy="525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"/>
          <p:cNvSpPr/>
          <p:nvPr/>
        </p:nvSpPr>
        <p:spPr>
          <a:xfrm flipH="1" rot="-5400000">
            <a:off x="557921" y="560776"/>
            <a:ext cx="262200" cy="262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"/>
          <p:cNvSpPr/>
          <p:nvPr/>
        </p:nvSpPr>
        <p:spPr>
          <a:xfrm flipH="1" rot="-5400000">
            <a:off x="295548" y="298402"/>
            <a:ext cx="787200" cy="787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0" name="Google Shape;510;p7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511" name="Google Shape;511;p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2" name="Google Shape;512;p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3" name="Google Shape;513;p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4" name="Google Shape;514;p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5" name="Google Shape;515;p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6" name="Google Shape;516;p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7" name="Google Shape;517;p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"/>
          <p:cNvSpPr txBox="1"/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20" name="Google Shape;520;p8"/>
          <p:cNvSpPr txBox="1"/>
          <p:nvPr>
            <p:ph idx="1" type="body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1" name="Google Shape;521;p8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8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Google Shape;523;p8"/>
          <p:cNvGrpSpPr/>
          <p:nvPr/>
        </p:nvGrpSpPr>
        <p:grpSpPr>
          <a:xfrm>
            <a:off x="138491" y="723273"/>
            <a:ext cx="527441" cy="534044"/>
            <a:chOff x="8943245" y="2438859"/>
            <a:chExt cx="739541" cy="748800"/>
          </a:xfrm>
        </p:grpSpPr>
        <p:cxnSp>
          <p:nvCxnSpPr>
            <p:cNvPr id="524" name="Google Shape;524;p8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5" name="Google Shape;525;p8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6" name="Google Shape;526;p8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7" name="Google Shape;527;p8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8" name="Google Shape;528;p8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9" name="Google Shape;529;p8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8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8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8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8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p8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535" name="Google Shape;535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6" name="Google Shape;536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7" name="Google Shape;537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38" name="Google Shape;538;p8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8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8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" name="Google Shape;541;p8"/>
          <p:cNvGrpSpPr/>
          <p:nvPr/>
        </p:nvGrpSpPr>
        <p:grpSpPr>
          <a:xfrm>
            <a:off x="1737175" y="872052"/>
            <a:ext cx="534044" cy="263721"/>
            <a:chOff x="11184810" y="2647468"/>
            <a:chExt cx="748800" cy="369772"/>
          </a:xfrm>
        </p:grpSpPr>
        <p:cxnSp>
          <p:nvCxnSpPr>
            <p:cNvPr id="542" name="Google Shape;542;p8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3" name="Google Shape;543;p8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4" name="Google Shape;544;p8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45" name="Google Shape;545;p8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8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8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8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8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8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8"/>
          <p:cNvSpPr/>
          <p:nvPr/>
        </p:nvSpPr>
        <p:spPr>
          <a:xfrm flipH="1" rot="-5400000">
            <a:off x="144840" y="1251795"/>
            <a:ext cx="1050000" cy="10500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8"/>
          <p:cNvSpPr/>
          <p:nvPr/>
        </p:nvSpPr>
        <p:spPr>
          <a:xfrm flipH="1" rot="-5400000">
            <a:off x="401525" y="1494750"/>
            <a:ext cx="550200" cy="550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8"/>
          <p:cNvSpPr/>
          <p:nvPr/>
        </p:nvSpPr>
        <p:spPr>
          <a:xfrm flipH="1" rot="-5400000">
            <a:off x="537671" y="1625583"/>
            <a:ext cx="280800" cy="2808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6" name="Google Shape;556;p8"/>
          <p:cNvGrpSpPr/>
          <p:nvPr/>
        </p:nvGrpSpPr>
        <p:grpSpPr>
          <a:xfrm rot="5400000">
            <a:off x="9953899" y="145391"/>
            <a:ext cx="1024041" cy="1024041"/>
            <a:chOff x="4761550" y="1708047"/>
            <a:chExt cx="1516200" cy="1516200"/>
          </a:xfrm>
        </p:grpSpPr>
        <p:sp>
          <p:nvSpPr>
            <p:cNvPr id="557" name="Google Shape;557;p8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8"/>
          <p:cNvGrpSpPr/>
          <p:nvPr/>
        </p:nvGrpSpPr>
        <p:grpSpPr>
          <a:xfrm rot="5400000">
            <a:off x="9412491" y="-381011"/>
            <a:ext cx="2079963" cy="2079963"/>
            <a:chOff x="6547473" y="2211197"/>
            <a:chExt cx="2916381" cy="2916381"/>
          </a:xfrm>
        </p:grpSpPr>
        <p:grpSp>
          <p:nvGrpSpPr>
            <p:cNvPr id="560" name="Google Shape;560;p8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561" name="Google Shape;561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63" name="Google Shape;563;p8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564" name="Google Shape;564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66" name="Google Shape;566;p8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567" name="Google Shape;567;p8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8"/>
              <p:cNvCxnSpPr/>
              <p:nvPr/>
            </p:nvCxnSpPr>
            <p:spPr>
              <a:xfrm flipH="1" rot="-1800175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69" name="Google Shape;569;p8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570" name="Google Shape;570;p8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8"/>
              <p:cNvCxnSpPr/>
              <p:nvPr/>
            </p:nvCxnSpPr>
            <p:spPr>
              <a:xfrm flipH="1" rot="-2700000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72" name="Google Shape;572;p8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573" name="Google Shape;573;p8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8"/>
              <p:cNvCxnSpPr/>
              <p:nvPr/>
            </p:nvCxnSpPr>
            <p:spPr>
              <a:xfrm flipH="1" rot="-3600073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575" name="Google Shape;575;p8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576" name="Google Shape;576;p8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7" name="Google Shape;577;p8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578" name="Google Shape;578;p8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8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"/>
          <p:cNvSpPr/>
          <p:nvPr/>
        </p:nvSpPr>
        <p:spPr>
          <a:xfrm flipH="1" rot="10800000">
            <a:off x="11104783" y="1326128"/>
            <a:ext cx="801300" cy="8013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8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8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3" name="Google Shape;583;p8"/>
          <p:cNvGrpSpPr/>
          <p:nvPr/>
        </p:nvGrpSpPr>
        <p:grpSpPr>
          <a:xfrm rot="10800000">
            <a:off x="11640055" y="134297"/>
            <a:ext cx="275702" cy="534044"/>
            <a:chOff x="10628069" y="2437255"/>
            <a:chExt cx="369772" cy="748800"/>
          </a:xfrm>
        </p:grpSpPr>
        <p:cxnSp>
          <p:nvCxnSpPr>
            <p:cNvPr id="584" name="Google Shape;584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5" name="Google Shape;585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6" name="Google Shape;586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87" name="Google Shape;587;p8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588" name="Google Shape;588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9" name="Google Shape;589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0" name="Google Shape;590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91" name="Google Shape;591;p8"/>
          <p:cNvSpPr/>
          <p:nvPr/>
        </p:nvSpPr>
        <p:spPr>
          <a:xfrm flipH="1" rot="-5400000">
            <a:off x="10973830" y="131565"/>
            <a:ext cx="1064400" cy="10644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8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8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594" name="Google Shape;594;p8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8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8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8"/>
          <p:cNvSpPr/>
          <p:nvPr/>
        </p:nvSpPr>
        <p:spPr>
          <a:xfrm flipH="1" rot="10800000">
            <a:off x="10971275" y="1196940"/>
            <a:ext cx="1068000" cy="1068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8"/>
          <p:cNvSpPr/>
          <p:nvPr/>
        </p:nvSpPr>
        <p:spPr>
          <a:xfrm flipH="1" rot="10800000">
            <a:off x="11238290" y="1459621"/>
            <a:ext cx="534300" cy="534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8"/>
          <p:cNvSpPr/>
          <p:nvPr/>
        </p:nvSpPr>
        <p:spPr>
          <a:xfrm flipH="1" rot="10800000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8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8"/>
          <p:cNvSpPr/>
          <p:nvPr/>
        </p:nvSpPr>
        <p:spPr>
          <a:xfrm flipH="1" rot="5400000">
            <a:off x="9637817" y="5901438"/>
            <a:ext cx="1068000" cy="5082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8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8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8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8"/>
          <p:cNvSpPr/>
          <p:nvPr/>
        </p:nvSpPr>
        <p:spPr>
          <a:xfrm flipH="1" rot="-5400000">
            <a:off x="10980770" y="5645993"/>
            <a:ext cx="1050000" cy="10500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8"/>
          <p:cNvSpPr/>
          <p:nvPr/>
        </p:nvSpPr>
        <p:spPr>
          <a:xfrm flipH="1" rot="5400000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9" name="Google Shape;609;p8"/>
          <p:cNvGrpSpPr/>
          <p:nvPr/>
        </p:nvGrpSpPr>
        <p:grpSpPr>
          <a:xfrm flipH="1" rot="-5400000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610" name="Google Shape;610;p8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8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2" name="Google Shape;612;p8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8"/>
          <p:cNvSpPr/>
          <p:nvPr/>
        </p:nvSpPr>
        <p:spPr>
          <a:xfrm flipH="1" rot="10800000">
            <a:off x="11253473" y="5877289"/>
            <a:ext cx="550200" cy="550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8"/>
          <p:cNvGrpSpPr/>
          <p:nvPr/>
        </p:nvGrpSpPr>
        <p:grpSpPr>
          <a:xfrm flipH="1" rot="5400000">
            <a:off x="11325953" y="5947927"/>
            <a:ext cx="419790" cy="419790"/>
            <a:chOff x="9392653" y="5061283"/>
            <a:chExt cx="588600" cy="588600"/>
          </a:xfrm>
        </p:grpSpPr>
        <p:sp>
          <p:nvSpPr>
            <p:cNvPr id="615" name="Google Shape;615;p8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8"/>
          <p:cNvSpPr/>
          <p:nvPr/>
        </p:nvSpPr>
        <p:spPr>
          <a:xfrm flipH="1" rot="10800000">
            <a:off x="11101883" y="4694259"/>
            <a:ext cx="791400" cy="7914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8"/>
          <p:cNvSpPr/>
          <p:nvPr/>
        </p:nvSpPr>
        <p:spPr>
          <a:xfrm flipH="1" rot="10800000">
            <a:off x="11222586" y="4814757"/>
            <a:ext cx="550200" cy="5502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8"/>
          <p:cNvSpPr/>
          <p:nvPr/>
        </p:nvSpPr>
        <p:spPr>
          <a:xfrm flipH="1" rot="5400000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8"/>
          <p:cNvSpPr/>
          <p:nvPr/>
        </p:nvSpPr>
        <p:spPr>
          <a:xfrm flipH="1" rot="5400000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2" name="Google Shape;622;p8"/>
          <p:cNvGrpSpPr/>
          <p:nvPr/>
        </p:nvGrpSpPr>
        <p:grpSpPr>
          <a:xfrm flipH="1" rot="5400000">
            <a:off x="11187905" y="5348691"/>
            <a:ext cx="297084" cy="38513"/>
            <a:chOff x="10578164" y="275923"/>
            <a:chExt cx="416551" cy="54000"/>
          </a:xfrm>
        </p:grpSpPr>
        <p:sp>
          <p:nvSpPr>
            <p:cNvPr id="623" name="Google Shape;623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6" name="Google Shape;626;p8"/>
          <p:cNvGrpSpPr/>
          <p:nvPr/>
        </p:nvGrpSpPr>
        <p:grpSpPr>
          <a:xfrm flipH="1" rot="5400000">
            <a:off x="11078645" y="5348691"/>
            <a:ext cx="297084" cy="38513"/>
            <a:chOff x="10578164" y="275923"/>
            <a:chExt cx="416551" cy="54000"/>
          </a:xfrm>
        </p:grpSpPr>
        <p:sp>
          <p:nvSpPr>
            <p:cNvPr id="627" name="Google Shape;627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0" name="Google Shape;630;p8"/>
          <p:cNvGrpSpPr/>
          <p:nvPr/>
        </p:nvGrpSpPr>
        <p:grpSpPr>
          <a:xfrm flipH="1" rot="5400000">
            <a:off x="10969384" y="5348691"/>
            <a:ext cx="297084" cy="38513"/>
            <a:chOff x="10578164" y="275923"/>
            <a:chExt cx="416551" cy="54000"/>
          </a:xfrm>
        </p:grpSpPr>
        <p:sp>
          <p:nvSpPr>
            <p:cNvPr id="631" name="Google Shape;631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634;p8"/>
          <p:cNvGrpSpPr/>
          <p:nvPr/>
        </p:nvGrpSpPr>
        <p:grpSpPr>
          <a:xfrm flipH="1" rot="5400000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635" name="Google Shape;635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8" name="Google Shape;638;p8"/>
          <p:cNvGrpSpPr/>
          <p:nvPr/>
        </p:nvGrpSpPr>
        <p:grpSpPr>
          <a:xfrm flipH="1" rot="5400000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639" name="Google Shape;639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8"/>
          <p:cNvGrpSpPr/>
          <p:nvPr/>
        </p:nvGrpSpPr>
        <p:grpSpPr>
          <a:xfrm flipH="1" rot="5400000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643" name="Google Shape;643;p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6" name="Google Shape;646;p8"/>
          <p:cNvSpPr/>
          <p:nvPr/>
        </p:nvSpPr>
        <p:spPr>
          <a:xfrm flipH="1" rot="5400000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8"/>
          <p:cNvSpPr/>
          <p:nvPr/>
        </p:nvSpPr>
        <p:spPr>
          <a:xfrm flipH="1" rot="10800000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8" name="Google Shape;648;p8"/>
          <p:cNvGrpSpPr/>
          <p:nvPr/>
        </p:nvGrpSpPr>
        <p:grpSpPr>
          <a:xfrm flipH="1" rot="5400000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649" name="Google Shape;649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0" name="Google Shape;650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1" name="Google Shape;651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2" name="Google Shape;652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3" name="Google Shape;653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4" name="Google Shape;654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5" name="Google Shape;655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56" name="Google Shape;656;p8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8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"/>
          <p:cNvSpPr/>
          <p:nvPr/>
        </p:nvSpPr>
        <p:spPr>
          <a:xfrm flipH="1" rot="5400000">
            <a:off x="1540047" y="5622851"/>
            <a:ext cx="922200" cy="922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"/>
          <p:cNvSpPr/>
          <p:nvPr/>
        </p:nvSpPr>
        <p:spPr>
          <a:xfrm flipH="1" rot="-5400000">
            <a:off x="159723" y="5462695"/>
            <a:ext cx="1229400" cy="1229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"/>
          <p:cNvSpPr/>
          <p:nvPr/>
        </p:nvSpPr>
        <p:spPr>
          <a:xfrm flipH="1" rot="-5400000">
            <a:off x="467085" y="5770058"/>
            <a:ext cx="615000" cy="615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8"/>
          <p:cNvSpPr/>
          <p:nvPr/>
        </p:nvSpPr>
        <p:spPr>
          <a:xfrm flipH="1" rot="-5400000">
            <a:off x="620766" y="5923740"/>
            <a:ext cx="307200" cy="307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8"/>
          <p:cNvSpPr/>
          <p:nvPr/>
        </p:nvSpPr>
        <p:spPr>
          <a:xfrm flipH="1" rot="-5400000">
            <a:off x="313404" y="5616377"/>
            <a:ext cx="922200" cy="922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8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8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8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8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8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8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8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8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8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8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8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8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8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8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8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8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8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8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8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5" name="Google Shape;685;p8"/>
          <p:cNvGrpSpPr/>
          <p:nvPr/>
        </p:nvGrpSpPr>
        <p:grpSpPr>
          <a:xfrm rot="5400000">
            <a:off x="199151" y="4837194"/>
            <a:ext cx="603911" cy="701850"/>
            <a:chOff x="10628069" y="2437255"/>
            <a:chExt cx="369772" cy="748800"/>
          </a:xfrm>
        </p:grpSpPr>
        <p:cxnSp>
          <p:nvCxnSpPr>
            <p:cNvPr id="686" name="Google Shape;686;p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7" name="Google Shape;687;p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8" name="Google Shape;688;p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89" name="Google Shape;689;p8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8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8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8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3" name="Google Shape;693;p8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694" name="Google Shape;694;p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5" name="Google Shape;695;p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6" name="Google Shape;696;p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7" name="Google Shape;697;p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8" name="Google Shape;698;p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9" name="Google Shape;699;p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0" name="Google Shape;700;p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01" name="Google Shape;701;p8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8"/>
          <p:cNvSpPr/>
          <p:nvPr/>
        </p:nvSpPr>
        <p:spPr>
          <a:xfrm flipH="1" rot="5400000">
            <a:off x="1391138" y="5469332"/>
            <a:ext cx="1229400" cy="1229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8"/>
          <p:cNvSpPr/>
          <p:nvPr/>
        </p:nvSpPr>
        <p:spPr>
          <a:xfrm flipH="1" rot="5400000">
            <a:off x="1693566" y="5776369"/>
            <a:ext cx="615000" cy="6150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8"/>
          <p:cNvSpPr/>
          <p:nvPr/>
        </p:nvSpPr>
        <p:spPr>
          <a:xfrm flipH="1" rot="5400000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07" name="Google Shape;707;p9"/>
          <p:cNvSpPr txBox="1"/>
          <p:nvPr>
            <p:ph idx="1" type="subTitle"/>
          </p:nvPr>
        </p:nvSpPr>
        <p:spPr>
          <a:xfrm>
            <a:off x="632875" y="5992363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708" name="Google Shape;708;p9"/>
          <p:cNvGrpSpPr/>
          <p:nvPr/>
        </p:nvGrpSpPr>
        <p:grpSpPr>
          <a:xfrm flipH="1" rot="10800000">
            <a:off x="1119915" y="5045361"/>
            <a:ext cx="649680" cy="436176"/>
            <a:chOff x="10624861" y="3933984"/>
            <a:chExt cx="1115330" cy="748800"/>
          </a:xfrm>
        </p:grpSpPr>
        <p:cxnSp>
          <p:nvCxnSpPr>
            <p:cNvPr id="709" name="Google Shape;709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0" name="Google Shape;710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1" name="Google Shape;711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2" name="Google Shape;712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3" name="Google Shape;713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4" name="Google Shape;714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5" name="Google Shape;715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16" name="Google Shape;716;p9"/>
          <p:cNvSpPr/>
          <p:nvPr/>
        </p:nvSpPr>
        <p:spPr>
          <a:xfrm flipH="1" rot="10800000">
            <a:off x="140218" y="633530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9"/>
          <p:cNvSpPr/>
          <p:nvPr/>
        </p:nvSpPr>
        <p:spPr>
          <a:xfrm flipH="1" rot="10800000">
            <a:off x="147426" y="5913705"/>
            <a:ext cx="857400" cy="857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8" name="Google Shape;718;p9"/>
          <p:cNvGrpSpPr/>
          <p:nvPr/>
        </p:nvGrpSpPr>
        <p:grpSpPr>
          <a:xfrm flipH="1" rot="10800000">
            <a:off x="140374" y="5905059"/>
            <a:ext cx="430783" cy="436176"/>
            <a:chOff x="8943245" y="2438859"/>
            <a:chExt cx="739541" cy="748800"/>
          </a:xfrm>
        </p:grpSpPr>
        <p:cxnSp>
          <p:nvCxnSpPr>
            <p:cNvPr id="719" name="Google Shape;719;p9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0" name="Google Shape;720;p9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9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9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3" name="Google Shape;723;p9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24" name="Google Shape;724;p9"/>
          <p:cNvSpPr/>
          <p:nvPr/>
        </p:nvSpPr>
        <p:spPr>
          <a:xfrm flipH="1" rot="10800000">
            <a:off x="229122" y="6023678"/>
            <a:ext cx="639300" cy="6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9"/>
          <p:cNvSpPr/>
          <p:nvPr/>
        </p:nvSpPr>
        <p:spPr>
          <a:xfrm flipH="1" rot="10800000">
            <a:off x="343589" y="6138410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9"/>
          <p:cNvSpPr/>
          <p:nvPr/>
        </p:nvSpPr>
        <p:spPr>
          <a:xfrm flipH="1" rot="10800000">
            <a:off x="447777" y="6242421"/>
            <a:ext cx="201900" cy="201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9"/>
          <p:cNvSpPr/>
          <p:nvPr/>
        </p:nvSpPr>
        <p:spPr>
          <a:xfrm flipH="1" rot="10800000">
            <a:off x="1008299" y="6335306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9"/>
          <p:cNvSpPr/>
          <p:nvPr/>
        </p:nvSpPr>
        <p:spPr>
          <a:xfrm flipH="1" rot="10800000">
            <a:off x="1007364" y="5898926"/>
            <a:ext cx="436200" cy="4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9" name="Google Shape;729;p9"/>
          <p:cNvGrpSpPr/>
          <p:nvPr/>
        </p:nvGrpSpPr>
        <p:grpSpPr>
          <a:xfrm flipH="1" rot="10800000">
            <a:off x="1121783" y="5905993"/>
            <a:ext cx="215392" cy="436176"/>
            <a:chOff x="10628069" y="2437255"/>
            <a:chExt cx="369772" cy="748800"/>
          </a:xfrm>
        </p:grpSpPr>
        <p:cxnSp>
          <p:nvCxnSpPr>
            <p:cNvPr id="730" name="Google Shape;730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1" name="Google Shape;731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2" name="Google Shape;732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33" name="Google Shape;733;p9"/>
          <p:cNvSpPr/>
          <p:nvPr/>
        </p:nvSpPr>
        <p:spPr>
          <a:xfrm flipH="1" rot="10800000">
            <a:off x="1114021" y="6432914"/>
            <a:ext cx="231000" cy="2310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 flipH="1" rot="10800000">
            <a:off x="1169619" y="6488615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 flipH="1" rot="5400000">
            <a:off x="1445853" y="5897789"/>
            <a:ext cx="436200" cy="4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9"/>
          <p:cNvGrpSpPr/>
          <p:nvPr/>
        </p:nvGrpSpPr>
        <p:grpSpPr>
          <a:xfrm flipH="1" rot="10800000">
            <a:off x="1446085" y="6004328"/>
            <a:ext cx="436176" cy="215392"/>
            <a:chOff x="11184810" y="2647468"/>
            <a:chExt cx="748800" cy="369772"/>
          </a:xfrm>
        </p:grpSpPr>
        <p:cxnSp>
          <p:nvCxnSpPr>
            <p:cNvPr id="737" name="Google Shape;737;p9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8" name="Google Shape;738;p9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9" name="Google Shape;739;p9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40" name="Google Shape;740;p9"/>
          <p:cNvSpPr/>
          <p:nvPr/>
        </p:nvSpPr>
        <p:spPr>
          <a:xfrm flipH="1" rot="10800000">
            <a:off x="1458358" y="6346788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9"/>
          <p:cNvSpPr/>
          <p:nvPr/>
        </p:nvSpPr>
        <p:spPr>
          <a:xfrm flipH="1" rot="10800000">
            <a:off x="1544791" y="6439455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9"/>
          <p:cNvSpPr/>
          <p:nvPr/>
        </p:nvSpPr>
        <p:spPr>
          <a:xfrm flipH="1" rot="10800000">
            <a:off x="1600389" y="6495156"/>
            <a:ext cx="119700" cy="119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9"/>
          <p:cNvSpPr/>
          <p:nvPr/>
        </p:nvSpPr>
        <p:spPr>
          <a:xfrm flipH="1" rot="-5400000">
            <a:off x="146491" y="5045741"/>
            <a:ext cx="857400" cy="8574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9"/>
          <p:cNvSpPr/>
          <p:nvPr/>
        </p:nvSpPr>
        <p:spPr>
          <a:xfrm flipH="1" rot="-5400000">
            <a:off x="251947" y="5151198"/>
            <a:ext cx="646500" cy="646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"/>
          <p:cNvSpPr/>
          <p:nvPr/>
        </p:nvSpPr>
        <p:spPr>
          <a:xfrm flipH="1" rot="-5400000">
            <a:off x="350529" y="5249781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9"/>
          <p:cNvSpPr/>
          <p:nvPr/>
        </p:nvSpPr>
        <p:spPr>
          <a:xfrm flipH="1" rot="-5400000">
            <a:off x="467332" y="5357241"/>
            <a:ext cx="229200" cy="229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9"/>
          <p:cNvSpPr/>
          <p:nvPr/>
        </p:nvSpPr>
        <p:spPr>
          <a:xfrm rot="-5400000">
            <a:off x="145557" y="5052157"/>
            <a:ext cx="857400" cy="8574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9"/>
          <p:cNvSpPr/>
          <p:nvPr/>
        </p:nvSpPr>
        <p:spPr>
          <a:xfrm flipH="1" rot="5400000">
            <a:off x="150097" y="5052157"/>
            <a:ext cx="857400" cy="8574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9"/>
          <p:cNvSpPr/>
          <p:nvPr/>
        </p:nvSpPr>
        <p:spPr>
          <a:xfrm rot="-5400000">
            <a:off x="355202" y="5262024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9"/>
          <p:cNvSpPr/>
          <p:nvPr/>
        </p:nvSpPr>
        <p:spPr>
          <a:xfrm rot="-5400000">
            <a:off x="466398" y="5375067"/>
            <a:ext cx="229200" cy="2292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9"/>
          <p:cNvGrpSpPr/>
          <p:nvPr/>
        </p:nvGrpSpPr>
        <p:grpSpPr>
          <a:xfrm flipH="1" rot="10800000">
            <a:off x="1120849" y="5470538"/>
            <a:ext cx="649680" cy="436176"/>
            <a:chOff x="10626465" y="3184818"/>
            <a:chExt cx="1115330" cy="748800"/>
          </a:xfrm>
        </p:grpSpPr>
        <p:cxnSp>
          <p:nvCxnSpPr>
            <p:cNvPr id="752" name="Google Shape;752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3" name="Google Shape;753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4" name="Google Shape;754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5" name="Google Shape;755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6" name="Google Shape;756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7" name="Google Shape;757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8" name="Google Shape;758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59" name="Google Shape;759;p9"/>
          <p:cNvSpPr/>
          <p:nvPr/>
        </p:nvSpPr>
        <p:spPr>
          <a:xfrm flipH="1" rot="10800000">
            <a:off x="1002825" y="5468875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9"/>
          <p:cNvSpPr/>
          <p:nvPr/>
        </p:nvSpPr>
        <p:spPr>
          <a:xfrm flipH="1" rot="-5400000">
            <a:off x="1450274" y="5477324"/>
            <a:ext cx="443100" cy="426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1" name="Google Shape;761;p9"/>
          <p:cNvGrpSpPr/>
          <p:nvPr/>
        </p:nvGrpSpPr>
        <p:grpSpPr>
          <a:xfrm flipH="1">
            <a:off x="1001750" y="5026769"/>
            <a:ext cx="882053" cy="442991"/>
            <a:chOff x="10576560" y="3328633"/>
            <a:chExt cx="1514255" cy="760500"/>
          </a:xfrm>
        </p:grpSpPr>
        <p:sp>
          <p:nvSpPr>
            <p:cNvPr id="762" name="Google Shape;762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4" name="Google Shape;764;p9"/>
          <p:cNvSpPr/>
          <p:nvPr/>
        </p:nvSpPr>
        <p:spPr>
          <a:xfrm flipH="1" rot="8100000">
            <a:off x="1291611" y="5309041"/>
            <a:ext cx="315228" cy="3152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9"/>
          <p:cNvSpPr/>
          <p:nvPr/>
        </p:nvSpPr>
        <p:spPr>
          <a:xfrm flipH="1" rot="10800000">
            <a:off x="1330808" y="5352711"/>
            <a:ext cx="231000" cy="23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9"/>
          <p:cNvSpPr/>
          <p:nvPr/>
        </p:nvSpPr>
        <p:spPr>
          <a:xfrm flipH="1" rot="10800000">
            <a:off x="1386464" y="5408354"/>
            <a:ext cx="119700" cy="119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9"/>
          <p:cNvSpPr/>
          <p:nvPr/>
        </p:nvSpPr>
        <p:spPr>
          <a:xfrm flipH="1">
            <a:off x="142611" y="4182203"/>
            <a:ext cx="857400" cy="8574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9"/>
          <p:cNvSpPr/>
          <p:nvPr/>
        </p:nvSpPr>
        <p:spPr>
          <a:xfrm flipH="1" rot="10800000">
            <a:off x="584993" y="4182253"/>
            <a:ext cx="436200" cy="43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9" name="Google Shape;769;p9"/>
          <p:cNvGrpSpPr/>
          <p:nvPr/>
        </p:nvGrpSpPr>
        <p:grpSpPr>
          <a:xfrm flipH="1">
            <a:off x="140200" y="4606153"/>
            <a:ext cx="882053" cy="442991"/>
            <a:chOff x="10576560" y="3328633"/>
            <a:chExt cx="1514255" cy="760500"/>
          </a:xfrm>
        </p:grpSpPr>
        <p:sp>
          <p:nvSpPr>
            <p:cNvPr id="770" name="Google Shape;770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2" name="Google Shape;772;p9"/>
          <p:cNvSpPr/>
          <p:nvPr/>
        </p:nvSpPr>
        <p:spPr>
          <a:xfrm rot="-5400000">
            <a:off x="362666" y="4404094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9"/>
          <p:cNvSpPr/>
          <p:nvPr/>
        </p:nvSpPr>
        <p:spPr>
          <a:xfrm flipH="1" rot="-5400000">
            <a:off x="361731" y="4404933"/>
            <a:ext cx="449100" cy="4491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4" name="Google Shape;774;p9"/>
          <p:cNvGrpSpPr/>
          <p:nvPr/>
        </p:nvGrpSpPr>
        <p:grpSpPr>
          <a:xfrm flipH="1" rot="10800000">
            <a:off x="410553" y="4464151"/>
            <a:ext cx="342860" cy="342860"/>
            <a:chOff x="9392653" y="5061283"/>
            <a:chExt cx="588600" cy="588600"/>
          </a:xfrm>
        </p:grpSpPr>
        <p:sp>
          <p:nvSpPr>
            <p:cNvPr id="775" name="Google Shape;775;p9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8" name="Google Shape;778;p9"/>
          <p:cNvSpPr/>
          <p:nvPr/>
        </p:nvSpPr>
        <p:spPr>
          <a:xfrm flipH="1" rot="10800000">
            <a:off x="1877599" y="5894831"/>
            <a:ext cx="904200" cy="87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9" name="Google Shape;779;p9"/>
          <p:cNvGrpSpPr/>
          <p:nvPr/>
        </p:nvGrpSpPr>
        <p:grpSpPr>
          <a:xfrm flipH="1" rot="10800000">
            <a:off x="1875166" y="6005282"/>
            <a:ext cx="909224" cy="756441"/>
            <a:chOff x="3210826" y="234733"/>
            <a:chExt cx="1560900" cy="1298611"/>
          </a:xfrm>
        </p:grpSpPr>
        <p:cxnSp>
          <p:nvCxnSpPr>
            <p:cNvPr id="780" name="Google Shape;780;p9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" name="Google Shape;781;p9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" name="Google Shape;782;p9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" name="Google Shape;783;p9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" name="Google Shape;784;p9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5" name="Google Shape;785;p9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6" name="Google Shape;786;p9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7" name="Google Shape;787;p9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88" name="Google Shape;788;p9"/>
          <p:cNvGrpSpPr/>
          <p:nvPr/>
        </p:nvGrpSpPr>
        <p:grpSpPr>
          <a:xfrm flipH="1" rot="-10740388">
            <a:off x="1890894" y="5880429"/>
            <a:ext cx="893366" cy="893311"/>
            <a:chOff x="3247624" y="213651"/>
            <a:chExt cx="1533709" cy="1533614"/>
          </a:xfrm>
        </p:grpSpPr>
        <p:sp>
          <p:nvSpPr>
            <p:cNvPr id="789" name="Google Shape;789;p9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9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1" name="Google Shape;791;p9"/>
          <p:cNvSpPr/>
          <p:nvPr/>
        </p:nvSpPr>
        <p:spPr>
          <a:xfrm flipH="1" rot="10800000">
            <a:off x="2132511" y="6122357"/>
            <a:ext cx="410100" cy="410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9"/>
          <p:cNvSpPr/>
          <p:nvPr/>
        </p:nvSpPr>
        <p:spPr>
          <a:xfrm flipH="1" rot="10800000">
            <a:off x="2233662" y="6223406"/>
            <a:ext cx="207900" cy="2079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9"/>
          <p:cNvGrpSpPr/>
          <p:nvPr/>
        </p:nvGrpSpPr>
        <p:grpSpPr>
          <a:xfrm flipH="1">
            <a:off x="11216463" y="1558458"/>
            <a:ext cx="675221" cy="453324"/>
            <a:chOff x="10624861" y="3933984"/>
            <a:chExt cx="1115330" cy="748800"/>
          </a:xfrm>
        </p:grpSpPr>
        <p:cxnSp>
          <p:nvCxnSpPr>
            <p:cNvPr id="794" name="Google Shape;794;p9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" name="Google Shape;795;p9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" name="Google Shape;796;p9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7" name="Google Shape;797;p9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8" name="Google Shape;798;p9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9" name="Google Shape;799;p9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0" name="Google Shape;800;p9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01" name="Google Shape;801;p9"/>
          <p:cNvSpPr/>
          <p:nvPr/>
        </p:nvSpPr>
        <p:spPr>
          <a:xfrm rot="5400000">
            <a:off x="11109151" y="1997387"/>
            <a:ext cx="885900" cy="909300"/>
          </a:xfrm>
          <a:prstGeom prst="teardrop">
            <a:avLst>
              <a:gd fmla="val 100000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9"/>
          <p:cNvSpPr/>
          <p:nvPr/>
        </p:nvSpPr>
        <p:spPr>
          <a:xfrm flipH="1">
            <a:off x="11553289" y="217902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9"/>
          <p:cNvSpPr/>
          <p:nvPr/>
        </p:nvSpPr>
        <p:spPr>
          <a:xfrm flipH="1">
            <a:off x="11554260" y="6714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9"/>
          <p:cNvGrpSpPr/>
          <p:nvPr/>
        </p:nvGrpSpPr>
        <p:grpSpPr>
          <a:xfrm flipH="1">
            <a:off x="11665882" y="663994"/>
            <a:ext cx="223860" cy="453324"/>
            <a:chOff x="10628069" y="2437255"/>
            <a:chExt cx="369772" cy="748800"/>
          </a:xfrm>
        </p:grpSpPr>
        <p:cxnSp>
          <p:nvCxnSpPr>
            <p:cNvPr id="805" name="Google Shape;805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6" name="Google Shape;806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7" name="Google Shape;807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08" name="Google Shape;808;p9"/>
          <p:cNvSpPr/>
          <p:nvPr/>
        </p:nvSpPr>
        <p:spPr>
          <a:xfrm flipH="1">
            <a:off x="11656997" y="329737"/>
            <a:ext cx="240000" cy="2400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9"/>
          <p:cNvSpPr/>
          <p:nvPr/>
        </p:nvSpPr>
        <p:spPr>
          <a:xfrm flipH="1">
            <a:off x="11715006" y="387528"/>
            <a:ext cx="124200" cy="12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9"/>
          <p:cNvSpPr/>
          <p:nvPr/>
        </p:nvSpPr>
        <p:spPr>
          <a:xfrm flipH="1" rot="-5400000">
            <a:off x="11098669" y="672673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9"/>
          <p:cNvGrpSpPr/>
          <p:nvPr/>
        </p:nvGrpSpPr>
        <p:grpSpPr>
          <a:xfrm flipH="1">
            <a:off x="11099367" y="791256"/>
            <a:ext cx="453324" cy="223860"/>
            <a:chOff x="11184810" y="2647468"/>
            <a:chExt cx="748800" cy="369772"/>
          </a:xfrm>
        </p:grpSpPr>
        <p:cxnSp>
          <p:nvCxnSpPr>
            <p:cNvPr id="812" name="Google Shape;812;p9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3" name="Google Shape;813;p9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4" name="Google Shape;814;p9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15" name="Google Shape;815;p9"/>
          <p:cNvSpPr/>
          <p:nvPr/>
        </p:nvSpPr>
        <p:spPr>
          <a:xfrm flipH="1">
            <a:off x="11112777" y="233096"/>
            <a:ext cx="426300" cy="426300"/>
          </a:xfrm>
          <a:prstGeom prst="ellipse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9"/>
          <p:cNvSpPr/>
          <p:nvPr/>
        </p:nvSpPr>
        <p:spPr>
          <a:xfrm flipH="1">
            <a:off x="11209235" y="322938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9"/>
          <p:cNvSpPr/>
          <p:nvPr/>
        </p:nvSpPr>
        <p:spPr>
          <a:xfrm flipH="1">
            <a:off x="11267244" y="380729"/>
            <a:ext cx="124200" cy="12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8" name="Google Shape;818;p9"/>
          <p:cNvGrpSpPr/>
          <p:nvPr/>
        </p:nvGrpSpPr>
        <p:grpSpPr>
          <a:xfrm flipH="1">
            <a:off x="11215492" y="1116568"/>
            <a:ext cx="675221" cy="453324"/>
            <a:chOff x="10626465" y="3184818"/>
            <a:chExt cx="1115330" cy="748800"/>
          </a:xfrm>
        </p:grpSpPr>
        <p:cxnSp>
          <p:nvCxnSpPr>
            <p:cNvPr id="819" name="Google Shape;819;p9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" name="Google Shape;820;p9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1" name="Google Shape;821;p9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2" name="Google Shape;822;p9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3" name="Google Shape;823;p9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4" name="Google Shape;824;p9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5" name="Google Shape;825;p9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26" name="Google Shape;826;p9"/>
          <p:cNvSpPr/>
          <p:nvPr/>
        </p:nvSpPr>
        <p:spPr>
          <a:xfrm flipH="1">
            <a:off x="11552079" y="1129105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9"/>
          <p:cNvSpPr/>
          <p:nvPr/>
        </p:nvSpPr>
        <p:spPr>
          <a:xfrm flipH="1" rot="5400000">
            <a:off x="11086943" y="1120360"/>
            <a:ext cx="460500" cy="44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9"/>
          <p:cNvGrpSpPr/>
          <p:nvPr/>
        </p:nvGrpSpPr>
        <p:grpSpPr>
          <a:xfrm flipH="1" rot="10800000">
            <a:off x="11096040" y="1571281"/>
            <a:ext cx="916730" cy="460407"/>
            <a:chOff x="10576560" y="3328633"/>
            <a:chExt cx="1514255" cy="760500"/>
          </a:xfrm>
        </p:grpSpPr>
        <p:sp>
          <p:nvSpPr>
            <p:cNvPr id="829" name="Google Shape;829;p9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9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1" name="Google Shape;831;p9"/>
          <p:cNvSpPr/>
          <p:nvPr/>
        </p:nvSpPr>
        <p:spPr>
          <a:xfrm flipH="1" rot="-2700000">
            <a:off x="11384805" y="1410356"/>
            <a:ext cx="327532" cy="3275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9"/>
          <p:cNvSpPr/>
          <p:nvPr/>
        </p:nvSpPr>
        <p:spPr>
          <a:xfrm flipH="1">
            <a:off x="11431659" y="1452541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9"/>
          <p:cNvSpPr/>
          <p:nvPr/>
        </p:nvSpPr>
        <p:spPr>
          <a:xfrm flipH="1">
            <a:off x="11489607" y="1510392"/>
            <a:ext cx="124200" cy="1242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9"/>
          <p:cNvSpPr/>
          <p:nvPr/>
        </p:nvSpPr>
        <p:spPr>
          <a:xfrm flipH="1" rot="5400000">
            <a:off x="11216116" y="2127575"/>
            <a:ext cx="672000" cy="672000"/>
          </a:xfrm>
          <a:prstGeom prst="arc">
            <a:avLst>
              <a:gd fmla="val 16200000" name="adj1"/>
              <a:gd fmla="val 10690623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9"/>
          <p:cNvSpPr/>
          <p:nvPr/>
        </p:nvSpPr>
        <p:spPr>
          <a:xfrm flipH="1" rot="5400000">
            <a:off x="11318846" y="2230303"/>
            <a:ext cx="466800" cy="466800"/>
          </a:xfrm>
          <a:prstGeom prst="arc">
            <a:avLst>
              <a:gd fmla="val 16200000" name="adj1"/>
              <a:gd fmla="val 10869229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9"/>
          <p:cNvSpPr/>
          <p:nvPr/>
        </p:nvSpPr>
        <p:spPr>
          <a:xfrm flipH="1">
            <a:off x="11092901" y="2017691"/>
            <a:ext cx="453600" cy="4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 flipH="1">
            <a:off x="11458735" y="2375260"/>
            <a:ext cx="173100" cy="1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8" name="Google Shape;838;p9"/>
          <p:cNvGrpSpPr/>
          <p:nvPr/>
        </p:nvGrpSpPr>
        <p:grpSpPr>
          <a:xfrm flipH="1">
            <a:off x="11662918" y="2584071"/>
            <a:ext cx="252180" cy="32692"/>
            <a:chOff x="10578164" y="275923"/>
            <a:chExt cx="416551" cy="54000"/>
          </a:xfrm>
        </p:grpSpPr>
        <p:sp>
          <p:nvSpPr>
            <p:cNvPr id="839" name="Google Shape;839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9"/>
          <p:cNvGrpSpPr/>
          <p:nvPr/>
        </p:nvGrpSpPr>
        <p:grpSpPr>
          <a:xfrm flipH="1">
            <a:off x="11662918" y="2676829"/>
            <a:ext cx="252180" cy="32692"/>
            <a:chOff x="10578164" y="275923"/>
            <a:chExt cx="416551" cy="54000"/>
          </a:xfrm>
        </p:grpSpPr>
        <p:sp>
          <p:nvSpPr>
            <p:cNvPr id="843" name="Google Shape;843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6" name="Google Shape;846;p9"/>
          <p:cNvGrpSpPr/>
          <p:nvPr/>
        </p:nvGrpSpPr>
        <p:grpSpPr>
          <a:xfrm flipH="1">
            <a:off x="11662918" y="2769586"/>
            <a:ext cx="252180" cy="32692"/>
            <a:chOff x="10578164" y="275923"/>
            <a:chExt cx="416551" cy="54000"/>
          </a:xfrm>
        </p:grpSpPr>
        <p:sp>
          <p:nvSpPr>
            <p:cNvPr id="847" name="Google Shape;847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0" name="Google Shape;850;p9"/>
          <p:cNvGrpSpPr/>
          <p:nvPr/>
        </p:nvGrpSpPr>
        <p:grpSpPr>
          <a:xfrm flipH="1">
            <a:off x="11197673" y="2140194"/>
            <a:ext cx="252180" cy="32692"/>
            <a:chOff x="10578164" y="275923"/>
            <a:chExt cx="416551" cy="54000"/>
          </a:xfrm>
        </p:grpSpPr>
        <p:sp>
          <p:nvSpPr>
            <p:cNvPr id="851" name="Google Shape;851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9"/>
          <p:cNvGrpSpPr/>
          <p:nvPr/>
        </p:nvGrpSpPr>
        <p:grpSpPr>
          <a:xfrm flipH="1">
            <a:off x="11197673" y="2232952"/>
            <a:ext cx="252180" cy="32692"/>
            <a:chOff x="10578164" y="275923"/>
            <a:chExt cx="416551" cy="54000"/>
          </a:xfrm>
        </p:grpSpPr>
        <p:sp>
          <p:nvSpPr>
            <p:cNvPr id="855" name="Google Shape;855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9"/>
          <p:cNvGrpSpPr/>
          <p:nvPr/>
        </p:nvGrpSpPr>
        <p:grpSpPr>
          <a:xfrm flipH="1">
            <a:off x="11197673" y="2325710"/>
            <a:ext cx="252180" cy="32692"/>
            <a:chOff x="10578164" y="275923"/>
            <a:chExt cx="416551" cy="54000"/>
          </a:xfrm>
        </p:grpSpPr>
        <p:sp>
          <p:nvSpPr>
            <p:cNvPr id="859" name="Google Shape;859;p9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" name="Google Shape;862;p9"/>
          <p:cNvSpPr/>
          <p:nvPr/>
        </p:nvSpPr>
        <p:spPr>
          <a:xfrm flipH="1">
            <a:off x="10163400" y="224840"/>
            <a:ext cx="939900" cy="9042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3" name="Google Shape;863;p9"/>
          <p:cNvGrpSpPr/>
          <p:nvPr/>
        </p:nvGrpSpPr>
        <p:grpSpPr>
          <a:xfrm flipH="1">
            <a:off x="10161106" y="228054"/>
            <a:ext cx="944969" cy="786179"/>
            <a:chOff x="3210826" y="234733"/>
            <a:chExt cx="1560900" cy="1298611"/>
          </a:xfrm>
        </p:grpSpPr>
        <p:cxnSp>
          <p:nvCxnSpPr>
            <p:cNvPr id="864" name="Google Shape;864;p9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5" name="Google Shape;865;p9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6" name="Google Shape;866;p9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7" name="Google Shape;867;p9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8" name="Google Shape;868;p9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9" name="Google Shape;869;p9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0" name="Google Shape;870;p9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1" name="Google Shape;871;p9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72" name="Google Shape;872;p9"/>
          <p:cNvGrpSpPr/>
          <p:nvPr/>
        </p:nvGrpSpPr>
        <p:grpSpPr>
          <a:xfrm flipH="1" rot="59618">
            <a:off x="10160743" y="215579"/>
            <a:ext cx="928647" cy="928590"/>
            <a:chOff x="3247624" y="213651"/>
            <a:chExt cx="1533709" cy="1533614"/>
          </a:xfrm>
        </p:grpSpPr>
        <p:sp>
          <p:nvSpPr>
            <p:cNvPr id="873" name="Google Shape;873;p9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9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5" name="Google Shape;875;p9"/>
          <p:cNvSpPr/>
          <p:nvPr/>
        </p:nvSpPr>
        <p:spPr>
          <a:xfrm flipH="1">
            <a:off x="10412033" y="466377"/>
            <a:ext cx="426300" cy="4263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9"/>
          <p:cNvSpPr/>
          <p:nvPr/>
        </p:nvSpPr>
        <p:spPr>
          <a:xfrm flipH="1">
            <a:off x="10517192" y="571518"/>
            <a:ext cx="216000" cy="2160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9"/>
          <p:cNvSpPr/>
          <p:nvPr/>
        </p:nvSpPr>
        <p:spPr>
          <a:xfrm flipH="1">
            <a:off x="9703862" y="228586"/>
            <a:ext cx="453600" cy="4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9"/>
          <p:cNvSpPr/>
          <p:nvPr/>
        </p:nvSpPr>
        <p:spPr>
          <a:xfrm flipH="1" rot="-5400000">
            <a:off x="9704012" y="677529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9" name="Google Shape;879;p9"/>
          <p:cNvGrpSpPr/>
          <p:nvPr/>
        </p:nvGrpSpPr>
        <p:grpSpPr>
          <a:xfrm flipH="1" rot="-5400000">
            <a:off x="9813548" y="220593"/>
            <a:ext cx="234029" cy="453324"/>
            <a:chOff x="10628069" y="2437255"/>
            <a:chExt cx="369772" cy="748800"/>
          </a:xfrm>
        </p:grpSpPr>
        <p:cxnSp>
          <p:nvCxnSpPr>
            <p:cNvPr id="880" name="Google Shape;880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1" name="Google Shape;881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2" name="Google Shape;882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83" name="Google Shape;883;p9"/>
          <p:cNvGrpSpPr/>
          <p:nvPr/>
        </p:nvGrpSpPr>
        <p:grpSpPr>
          <a:xfrm flipH="1" rot="-5400000">
            <a:off x="9819604" y="673276"/>
            <a:ext cx="223860" cy="453324"/>
            <a:chOff x="10628069" y="2437255"/>
            <a:chExt cx="369772" cy="748800"/>
          </a:xfrm>
        </p:grpSpPr>
        <p:cxnSp>
          <p:nvCxnSpPr>
            <p:cNvPr id="884" name="Google Shape;884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5" name="Google Shape;885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6" name="Google Shape;886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87" name="Google Shape;887;p9"/>
          <p:cNvSpPr/>
          <p:nvPr/>
        </p:nvSpPr>
        <p:spPr>
          <a:xfrm rot="10800000">
            <a:off x="9256187" y="227172"/>
            <a:ext cx="903600" cy="903600"/>
          </a:xfrm>
          <a:prstGeom prst="arc">
            <a:avLst>
              <a:gd fmla="val 16200000" name="adj1"/>
              <a:gd fmla="val 53785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9"/>
          <p:cNvSpPr/>
          <p:nvPr/>
        </p:nvSpPr>
        <p:spPr>
          <a:xfrm flipH="1">
            <a:off x="10961975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9"/>
          <p:cNvSpPr/>
          <p:nvPr/>
        </p:nvSpPr>
        <p:spPr>
          <a:xfrm flipH="1">
            <a:off x="10844773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"/>
          <p:cNvSpPr/>
          <p:nvPr/>
        </p:nvSpPr>
        <p:spPr>
          <a:xfrm flipH="1">
            <a:off x="10727572" y="123691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9"/>
          <p:cNvSpPr/>
          <p:nvPr/>
        </p:nvSpPr>
        <p:spPr>
          <a:xfrm flipH="1">
            <a:off x="10961975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9"/>
          <p:cNvSpPr/>
          <p:nvPr/>
        </p:nvSpPr>
        <p:spPr>
          <a:xfrm flipH="1">
            <a:off x="10844773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9"/>
          <p:cNvSpPr/>
          <p:nvPr/>
        </p:nvSpPr>
        <p:spPr>
          <a:xfrm flipH="1">
            <a:off x="10727572" y="1329674"/>
            <a:ext cx="32700" cy="3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9"/>
          <p:cNvSpPr/>
          <p:nvPr/>
        </p:nvSpPr>
        <p:spPr>
          <a:xfrm flipH="1">
            <a:off x="10961975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9"/>
          <p:cNvSpPr/>
          <p:nvPr/>
        </p:nvSpPr>
        <p:spPr>
          <a:xfrm flipH="1">
            <a:off x="10844773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9"/>
          <p:cNvSpPr/>
          <p:nvPr/>
        </p:nvSpPr>
        <p:spPr>
          <a:xfrm flipH="1">
            <a:off x="10727572" y="1422431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9"/>
          <p:cNvSpPr/>
          <p:nvPr/>
        </p:nvSpPr>
        <p:spPr>
          <a:xfrm flipH="1">
            <a:off x="10493168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9"/>
          <p:cNvSpPr/>
          <p:nvPr/>
        </p:nvSpPr>
        <p:spPr>
          <a:xfrm flipH="1">
            <a:off x="10375967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9"/>
          <p:cNvSpPr/>
          <p:nvPr/>
        </p:nvSpPr>
        <p:spPr>
          <a:xfrm flipH="1">
            <a:off x="10258766" y="1236916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9"/>
          <p:cNvSpPr/>
          <p:nvPr/>
        </p:nvSpPr>
        <p:spPr>
          <a:xfrm flipH="1">
            <a:off x="10493168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9"/>
          <p:cNvSpPr/>
          <p:nvPr/>
        </p:nvSpPr>
        <p:spPr>
          <a:xfrm flipH="1">
            <a:off x="10375967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9"/>
          <p:cNvSpPr/>
          <p:nvPr/>
        </p:nvSpPr>
        <p:spPr>
          <a:xfrm flipH="1">
            <a:off x="10258766" y="1329674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9"/>
          <p:cNvSpPr/>
          <p:nvPr/>
        </p:nvSpPr>
        <p:spPr>
          <a:xfrm flipH="1">
            <a:off x="10493168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9"/>
          <p:cNvSpPr/>
          <p:nvPr/>
        </p:nvSpPr>
        <p:spPr>
          <a:xfrm flipH="1">
            <a:off x="10375967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9"/>
          <p:cNvSpPr/>
          <p:nvPr/>
        </p:nvSpPr>
        <p:spPr>
          <a:xfrm flipH="1">
            <a:off x="10258766" y="1422431"/>
            <a:ext cx="32700" cy="3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9"/>
          <p:cNvSpPr/>
          <p:nvPr/>
        </p:nvSpPr>
        <p:spPr>
          <a:xfrm flipH="1">
            <a:off x="10610370" y="1229146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9"/>
          <p:cNvSpPr/>
          <p:nvPr/>
        </p:nvSpPr>
        <p:spPr>
          <a:xfrm flipH="1">
            <a:off x="10610370" y="13389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9"/>
          <p:cNvSpPr/>
          <p:nvPr/>
        </p:nvSpPr>
        <p:spPr>
          <a:xfrm flipH="1">
            <a:off x="10610370" y="1437000"/>
            <a:ext cx="32700" cy="3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9" name="Google Shape;909;p9"/>
          <p:cNvGrpSpPr/>
          <p:nvPr/>
        </p:nvGrpSpPr>
        <p:grpSpPr>
          <a:xfrm flipH="1" rot="-5400000">
            <a:off x="10614747" y="1534141"/>
            <a:ext cx="445390" cy="517571"/>
            <a:chOff x="10628069" y="2437255"/>
            <a:chExt cx="369772" cy="748800"/>
          </a:xfrm>
        </p:grpSpPr>
        <p:cxnSp>
          <p:nvCxnSpPr>
            <p:cNvPr id="910" name="Google Shape;910;p9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1" name="Google Shape;911;p9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2" name="Google Shape;912;p9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13" name="Google Shape;913;p9"/>
          <p:cNvSpPr/>
          <p:nvPr/>
        </p:nvSpPr>
        <p:spPr>
          <a:xfrm flipH="1" rot="-5400000">
            <a:off x="10177027" y="1568196"/>
            <a:ext cx="453600" cy="4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9"/>
          <p:cNvSpPr/>
          <p:nvPr/>
        </p:nvSpPr>
        <p:spPr>
          <a:xfrm flipH="1">
            <a:off x="10298651" y="1690022"/>
            <a:ext cx="210000" cy="2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9"/>
          <p:cNvGrpSpPr/>
          <p:nvPr/>
        </p:nvGrpSpPr>
        <p:grpSpPr>
          <a:xfrm rot="5400000">
            <a:off x="9364777" y="335871"/>
            <a:ext cx="679985" cy="679985"/>
            <a:chOff x="6214949" y="2511699"/>
            <a:chExt cx="1123200" cy="1123200"/>
          </a:xfrm>
        </p:grpSpPr>
        <p:sp>
          <p:nvSpPr>
            <p:cNvPr id="916" name="Google Shape;916;p9"/>
            <p:cNvSpPr/>
            <p:nvPr/>
          </p:nvSpPr>
          <p:spPr>
            <a:xfrm flipH="1" rot="-5400000">
              <a:off x="6402149" y="2698899"/>
              <a:ext cx="748800" cy="7488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9"/>
            <p:cNvSpPr/>
            <p:nvPr/>
          </p:nvSpPr>
          <p:spPr>
            <a:xfrm flipH="1" rot="-5400000">
              <a:off x="6589349" y="2886099"/>
              <a:ext cx="374400" cy="3744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9"/>
            <p:cNvSpPr/>
            <p:nvPr/>
          </p:nvSpPr>
          <p:spPr>
            <a:xfrm flipH="1" rot="-5400000">
              <a:off x="6214949" y="2511699"/>
              <a:ext cx="1123200" cy="1123200"/>
            </a:xfrm>
            <a:prstGeom prst="arc">
              <a:avLst>
                <a:gd fmla="val 16200000" name="adj1"/>
                <a:gd fmla="val 54672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bg>
      <p:bgPr>
        <a:solidFill>
          <a:schemeClr val="accent3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"/>
          <p:cNvSpPr txBox="1"/>
          <p:nvPr>
            <p:ph type="title"/>
          </p:nvPr>
        </p:nvSpPr>
        <p:spPr>
          <a:xfrm>
            <a:off x="1347475" y="2363425"/>
            <a:ext cx="6888600" cy="316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None/>
              <a:defRPr sz="8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921" name="Google Shape;921;p10"/>
          <p:cNvGrpSpPr/>
          <p:nvPr/>
        </p:nvGrpSpPr>
        <p:grpSpPr>
          <a:xfrm>
            <a:off x="1354723" y="1793768"/>
            <a:ext cx="812183" cy="545276"/>
            <a:chOff x="10624861" y="3933984"/>
            <a:chExt cx="1115330" cy="748800"/>
          </a:xfrm>
        </p:grpSpPr>
        <p:cxnSp>
          <p:nvCxnSpPr>
            <p:cNvPr id="922" name="Google Shape;922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3" name="Google Shape;923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4" name="Google Shape;924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5" name="Google Shape;925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6" name="Google Shape;926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7" name="Google Shape;927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8" name="Google Shape;928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29" name="Google Shape;929;p10"/>
          <p:cNvSpPr/>
          <p:nvPr/>
        </p:nvSpPr>
        <p:spPr>
          <a:xfrm>
            <a:off x="130073" y="181160"/>
            <a:ext cx="545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0"/>
          <p:cNvSpPr/>
          <p:nvPr/>
        </p:nvSpPr>
        <p:spPr>
          <a:xfrm>
            <a:off x="139084" y="181661"/>
            <a:ext cx="1071900" cy="10719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1" name="Google Shape;931;p10"/>
          <p:cNvGrpSpPr/>
          <p:nvPr/>
        </p:nvGrpSpPr>
        <p:grpSpPr>
          <a:xfrm>
            <a:off x="130170" y="719036"/>
            <a:ext cx="538534" cy="545276"/>
            <a:chOff x="8943245" y="2438859"/>
            <a:chExt cx="739541" cy="748800"/>
          </a:xfrm>
        </p:grpSpPr>
        <p:cxnSp>
          <p:nvCxnSpPr>
            <p:cNvPr id="932" name="Google Shape;932;p1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3" name="Google Shape;933;p1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4" name="Google Shape;934;p1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5" name="Google Shape;935;p1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6" name="Google Shape;936;p1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37" name="Google Shape;937;p10"/>
          <p:cNvSpPr/>
          <p:nvPr/>
        </p:nvSpPr>
        <p:spPr>
          <a:xfrm>
            <a:off x="241216" y="316836"/>
            <a:ext cx="799200" cy="79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0"/>
          <p:cNvSpPr/>
          <p:nvPr/>
        </p:nvSpPr>
        <p:spPr>
          <a:xfrm>
            <a:off x="384317" y="459938"/>
            <a:ext cx="512700" cy="512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0"/>
          <p:cNvSpPr/>
          <p:nvPr/>
        </p:nvSpPr>
        <p:spPr>
          <a:xfrm>
            <a:off x="514567" y="590189"/>
            <a:ext cx="252300" cy="25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10"/>
          <p:cNvSpPr/>
          <p:nvPr/>
        </p:nvSpPr>
        <p:spPr>
          <a:xfrm>
            <a:off x="1215302" y="181160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0"/>
          <p:cNvSpPr/>
          <p:nvPr/>
        </p:nvSpPr>
        <p:spPr>
          <a:xfrm>
            <a:off x="1214134" y="726699"/>
            <a:ext cx="545400" cy="54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2" name="Google Shape;942;p10"/>
          <p:cNvGrpSpPr/>
          <p:nvPr/>
        </p:nvGrpSpPr>
        <p:grpSpPr>
          <a:xfrm>
            <a:off x="1357059" y="717868"/>
            <a:ext cx="269268" cy="545276"/>
            <a:chOff x="10628069" y="2437255"/>
            <a:chExt cx="369772" cy="748800"/>
          </a:xfrm>
        </p:grpSpPr>
        <p:cxnSp>
          <p:nvCxnSpPr>
            <p:cNvPr id="943" name="Google Shape;943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4" name="Google Shape;944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5" name="Google Shape;945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46" name="Google Shape;946;p10"/>
          <p:cNvSpPr/>
          <p:nvPr/>
        </p:nvSpPr>
        <p:spPr>
          <a:xfrm>
            <a:off x="1347470" y="315666"/>
            <a:ext cx="288900" cy="288900"/>
          </a:xfrm>
          <a:prstGeom prst="ellipse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10"/>
          <p:cNvSpPr/>
          <p:nvPr/>
        </p:nvSpPr>
        <p:spPr>
          <a:xfrm>
            <a:off x="1416976" y="385172"/>
            <a:ext cx="149400" cy="14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10"/>
          <p:cNvSpPr/>
          <p:nvPr/>
        </p:nvSpPr>
        <p:spPr>
          <a:xfrm rot="5400000">
            <a:off x="1762224" y="728120"/>
            <a:ext cx="545400" cy="54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9" name="Google Shape;949;p10"/>
          <p:cNvGrpSpPr/>
          <p:nvPr/>
        </p:nvGrpSpPr>
        <p:grpSpPr>
          <a:xfrm>
            <a:off x="1762478" y="870945"/>
            <a:ext cx="545276" cy="269268"/>
            <a:chOff x="11184810" y="2647468"/>
            <a:chExt cx="748800" cy="369772"/>
          </a:xfrm>
        </p:grpSpPr>
        <p:cxnSp>
          <p:nvCxnSpPr>
            <p:cNvPr id="950" name="Google Shape;950;p10"/>
            <p:cNvCxnSpPr/>
            <p:nvPr/>
          </p:nvCxnSpPr>
          <p:spPr>
            <a:xfrm>
              <a:off x="11559210" y="2642839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1" name="Google Shape;951;p10"/>
            <p:cNvCxnSpPr/>
            <p:nvPr/>
          </p:nvCxnSpPr>
          <p:spPr>
            <a:xfrm>
              <a:off x="11559210" y="245795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2" name="Google Shape;952;p10"/>
            <p:cNvCxnSpPr/>
            <p:nvPr/>
          </p:nvCxnSpPr>
          <p:spPr>
            <a:xfrm>
              <a:off x="11559210" y="227306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53" name="Google Shape;953;p10"/>
          <p:cNvSpPr/>
          <p:nvPr/>
        </p:nvSpPr>
        <p:spPr>
          <a:xfrm>
            <a:off x="1777943" y="199434"/>
            <a:ext cx="512700" cy="512700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0"/>
          <p:cNvSpPr/>
          <p:nvPr/>
        </p:nvSpPr>
        <p:spPr>
          <a:xfrm>
            <a:off x="1885996" y="30748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0"/>
          <p:cNvSpPr/>
          <p:nvPr/>
        </p:nvSpPr>
        <p:spPr>
          <a:xfrm>
            <a:off x="1955502" y="376995"/>
            <a:ext cx="149400" cy="1494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0"/>
          <p:cNvSpPr/>
          <p:nvPr/>
        </p:nvSpPr>
        <p:spPr>
          <a:xfrm rot="-5400000">
            <a:off x="137915" y="1266720"/>
            <a:ext cx="1071900" cy="10719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0"/>
          <p:cNvSpPr/>
          <p:nvPr/>
        </p:nvSpPr>
        <p:spPr>
          <a:xfrm rot="-5400000">
            <a:off x="269750" y="1398583"/>
            <a:ext cx="808200" cy="8082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0"/>
          <p:cNvSpPr/>
          <p:nvPr/>
        </p:nvSpPr>
        <p:spPr>
          <a:xfrm rot="-5400000">
            <a:off x="392993" y="1521941"/>
            <a:ext cx="561600" cy="5616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0"/>
          <p:cNvSpPr/>
          <p:nvPr/>
        </p:nvSpPr>
        <p:spPr>
          <a:xfrm rot="-5400000">
            <a:off x="539014" y="1662700"/>
            <a:ext cx="286500" cy="2865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0"/>
          <p:cNvSpPr/>
          <p:nvPr/>
        </p:nvSpPr>
        <p:spPr>
          <a:xfrm flipH="1" rot="-5400000">
            <a:off x="136747" y="1258723"/>
            <a:ext cx="1071900" cy="10719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0"/>
          <p:cNvSpPr/>
          <p:nvPr/>
        </p:nvSpPr>
        <p:spPr>
          <a:xfrm rot="5400000">
            <a:off x="142400" y="1258723"/>
            <a:ext cx="1071900" cy="1071900"/>
          </a:xfrm>
          <a:prstGeom prst="arc">
            <a:avLst>
              <a:gd fmla="val 16200000" name="adj1"/>
              <a:gd fmla="val 3799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0"/>
          <p:cNvSpPr/>
          <p:nvPr/>
        </p:nvSpPr>
        <p:spPr>
          <a:xfrm flipH="1" rot="-5400000">
            <a:off x="398834" y="1506793"/>
            <a:ext cx="561600" cy="5616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0"/>
          <p:cNvSpPr/>
          <p:nvPr/>
        </p:nvSpPr>
        <p:spPr>
          <a:xfrm flipH="1" rot="-5400000">
            <a:off x="537846" y="1640380"/>
            <a:ext cx="286500" cy="2865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4" name="Google Shape;964;p10"/>
          <p:cNvGrpSpPr/>
          <p:nvPr/>
        </p:nvGrpSpPr>
        <p:grpSpPr>
          <a:xfrm>
            <a:off x="1355891" y="1262243"/>
            <a:ext cx="812184" cy="545276"/>
            <a:chOff x="10626465" y="3184818"/>
            <a:chExt cx="1115330" cy="748800"/>
          </a:xfrm>
        </p:grpSpPr>
        <p:cxnSp>
          <p:nvCxnSpPr>
            <p:cNvPr id="965" name="Google Shape;965;p10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6" name="Google Shape;966;p10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7" name="Google Shape;967;p10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8" name="Google Shape;968;p10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9" name="Google Shape;969;p10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0" name="Google Shape;970;p10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1" name="Google Shape;971;p10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72" name="Google Shape;972;p10"/>
          <p:cNvSpPr/>
          <p:nvPr/>
        </p:nvSpPr>
        <p:spPr>
          <a:xfrm>
            <a:off x="1208459" y="1277078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0"/>
          <p:cNvSpPr/>
          <p:nvPr/>
        </p:nvSpPr>
        <p:spPr>
          <a:xfrm rot="-5400000">
            <a:off x="1767875" y="1266617"/>
            <a:ext cx="553800" cy="532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4" name="Google Shape;974;p10"/>
          <p:cNvGrpSpPr/>
          <p:nvPr/>
        </p:nvGrpSpPr>
        <p:grpSpPr>
          <a:xfrm rot="10800000">
            <a:off x="1207247" y="1808578"/>
            <a:ext cx="1102680" cy="553796"/>
            <a:chOff x="10576560" y="3328633"/>
            <a:chExt cx="1514255" cy="760500"/>
          </a:xfrm>
        </p:grpSpPr>
        <p:sp>
          <p:nvSpPr>
            <p:cNvPr id="975" name="Google Shape;975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7" name="Google Shape;977;p10"/>
          <p:cNvSpPr/>
          <p:nvPr/>
        </p:nvSpPr>
        <p:spPr>
          <a:xfrm rot="2700000">
            <a:off x="1569454" y="1615387"/>
            <a:ext cx="394141" cy="3941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0"/>
          <p:cNvSpPr/>
          <p:nvPr/>
        </p:nvSpPr>
        <p:spPr>
          <a:xfrm>
            <a:off x="1618485" y="1666079"/>
            <a:ext cx="288900" cy="28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0"/>
          <p:cNvSpPr/>
          <p:nvPr/>
        </p:nvSpPr>
        <p:spPr>
          <a:xfrm>
            <a:off x="1688064" y="1735658"/>
            <a:ext cx="149400" cy="1494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0"/>
          <p:cNvSpPr/>
          <p:nvPr/>
        </p:nvSpPr>
        <p:spPr>
          <a:xfrm rot="10800000">
            <a:off x="133041" y="2346270"/>
            <a:ext cx="1071900" cy="10719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0"/>
          <p:cNvSpPr/>
          <p:nvPr/>
        </p:nvSpPr>
        <p:spPr>
          <a:xfrm>
            <a:off x="686107" y="2872793"/>
            <a:ext cx="545400" cy="54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2" name="Google Shape;982;p10"/>
          <p:cNvGrpSpPr/>
          <p:nvPr/>
        </p:nvGrpSpPr>
        <p:grpSpPr>
          <a:xfrm rot="10800000">
            <a:off x="130181" y="2334410"/>
            <a:ext cx="1102680" cy="553796"/>
            <a:chOff x="10576560" y="3328633"/>
            <a:chExt cx="1514255" cy="760500"/>
          </a:xfrm>
        </p:grpSpPr>
        <p:sp>
          <p:nvSpPr>
            <p:cNvPr id="983" name="Google Shape;983;p1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10"/>
          <p:cNvSpPr/>
          <p:nvPr/>
        </p:nvSpPr>
        <p:spPr>
          <a:xfrm flipH="1" rot="-5400000">
            <a:off x="408165" y="2579332"/>
            <a:ext cx="561600" cy="5616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0"/>
          <p:cNvSpPr/>
          <p:nvPr/>
        </p:nvSpPr>
        <p:spPr>
          <a:xfrm rot="-5400000">
            <a:off x="406997" y="2578125"/>
            <a:ext cx="561600" cy="5616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7" name="Google Shape;987;p10"/>
          <p:cNvGrpSpPr/>
          <p:nvPr/>
        </p:nvGrpSpPr>
        <p:grpSpPr>
          <a:xfrm>
            <a:off x="467929" y="2637014"/>
            <a:ext cx="428619" cy="428619"/>
            <a:chOff x="9392653" y="5061283"/>
            <a:chExt cx="588600" cy="588600"/>
          </a:xfrm>
        </p:grpSpPr>
        <p:sp>
          <p:nvSpPr>
            <p:cNvPr id="988" name="Google Shape;988;p1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1" name="Google Shape;991;p10"/>
          <p:cNvSpPr/>
          <p:nvPr/>
        </p:nvSpPr>
        <p:spPr>
          <a:xfrm>
            <a:off x="2302055" y="189505"/>
            <a:ext cx="1130700" cy="1087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2" name="Google Shape;992;p10"/>
          <p:cNvGrpSpPr/>
          <p:nvPr/>
        </p:nvGrpSpPr>
        <p:grpSpPr>
          <a:xfrm>
            <a:off x="2298978" y="193388"/>
            <a:ext cx="1136647" cy="945649"/>
            <a:chOff x="3210826" y="234733"/>
            <a:chExt cx="1560900" cy="1298611"/>
          </a:xfrm>
        </p:grpSpPr>
        <p:cxnSp>
          <p:nvCxnSpPr>
            <p:cNvPr id="993" name="Google Shape;993;p10"/>
            <p:cNvCxnSpPr/>
            <p:nvPr/>
          </p:nvCxnSpPr>
          <p:spPr>
            <a:xfrm>
              <a:off x="3991276" y="752894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" name="Google Shape;994;p10"/>
            <p:cNvCxnSpPr/>
            <p:nvPr/>
          </p:nvCxnSpPr>
          <p:spPr>
            <a:xfrm>
              <a:off x="3991276" y="567379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" name="Google Shape;995;p10"/>
            <p:cNvCxnSpPr/>
            <p:nvPr/>
          </p:nvCxnSpPr>
          <p:spPr>
            <a:xfrm>
              <a:off x="3991276" y="381863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" name="Google Shape;996;p10"/>
            <p:cNvCxnSpPr/>
            <p:nvPr/>
          </p:nvCxnSpPr>
          <p:spPr>
            <a:xfrm>
              <a:off x="3991276" y="19634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" name="Google Shape;997;p10"/>
            <p:cNvCxnSpPr/>
            <p:nvPr/>
          </p:nvCxnSpPr>
          <p:spPr>
            <a:xfrm>
              <a:off x="3991276" y="1083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" name="Google Shape;998;p10"/>
            <p:cNvCxnSpPr/>
            <p:nvPr/>
          </p:nvCxnSpPr>
          <p:spPr>
            <a:xfrm>
              <a:off x="3991276" y="-174685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" name="Google Shape;999;p10"/>
            <p:cNvCxnSpPr/>
            <p:nvPr/>
          </p:nvCxnSpPr>
          <p:spPr>
            <a:xfrm>
              <a:off x="3991276" y="-360201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" name="Google Shape;1000;p10"/>
            <p:cNvCxnSpPr/>
            <p:nvPr/>
          </p:nvCxnSpPr>
          <p:spPr>
            <a:xfrm>
              <a:off x="3991276" y="-545717"/>
              <a:ext cx="0" cy="1560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01" name="Google Shape;1001;p10"/>
          <p:cNvGrpSpPr/>
          <p:nvPr/>
        </p:nvGrpSpPr>
        <p:grpSpPr>
          <a:xfrm rot="-59966">
            <a:off x="2318468" y="178074"/>
            <a:ext cx="1116710" cy="1116794"/>
            <a:chOff x="3247624" y="213651"/>
            <a:chExt cx="1533709" cy="1533614"/>
          </a:xfrm>
        </p:grpSpPr>
        <p:sp>
          <p:nvSpPr>
            <p:cNvPr id="1002" name="Google Shape;1002;p10"/>
            <p:cNvSpPr/>
            <p:nvPr/>
          </p:nvSpPr>
          <p:spPr>
            <a:xfrm flipH="1" rot="-2642172">
              <a:off x="3472138" y="438179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0"/>
            <p:cNvSpPr/>
            <p:nvPr/>
          </p:nvSpPr>
          <p:spPr>
            <a:xfrm flipH="1" rot="8157828">
              <a:off x="3472247" y="438165"/>
              <a:ext cx="1084572" cy="1084572"/>
            </a:xfrm>
            <a:prstGeom prst="arc">
              <a:avLst>
                <a:gd fmla="val 16200000" name="adj1"/>
                <a:gd fmla="val 5467200" name="adj2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4" name="Google Shape;1004;p10"/>
          <p:cNvSpPr/>
          <p:nvPr/>
        </p:nvSpPr>
        <p:spPr>
          <a:xfrm>
            <a:off x="2620733" y="480006"/>
            <a:ext cx="512700" cy="5127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0"/>
          <p:cNvSpPr/>
          <p:nvPr/>
        </p:nvSpPr>
        <p:spPr>
          <a:xfrm>
            <a:off x="2747187" y="606460"/>
            <a:ext cx="260100" cy="260100"/>
          </a:xfrm>
          <a:prstGeom prst="ellipse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6" name="Google Shape;1006;p10"/>
          <p:cNvGrpSpPr/>
          <p:nvPr/>
        </p:nvGrpSpPr>
        <p:grpSpPr>
          <a:xfrm>
            <a:off x="10783623" y="4167881"/>
            <a:ext cx="1239797" cy="1239797"/>
            <a:chOff x="4761550" y="1708047"/>
            <a:chExt cx="1516200" cy="1516200"/>
          </a:xfrm>
        </p:grpSpPr>
        <p:sp>
          <p:nvSpPr>
            <p:cNvPr id="1007" name="Google Shape;1007;p1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10"/>
          <p:cNvGrpSpPr/>
          <p:nvPr/>
        </p:nvGrpSpPr>
        <p:grpSpPr>
          <a:xfrm>
            <a:off x="10145510" y="3544728"/>
            <a:ext cx="2517712" cy="2517712"/>
            <a:chOff x="6547473" y="2211197"/>
            <a:chExt cx="2916381" cy="2916381"/>
          </a:xfrm>
        </p:grpSpPr>
        <p:grpSp>
          <p:nvGrpSpPr>
            <p:cNvPr id="1010" name="Google Shape;1010;p1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1011" name="Google Shape;1011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2" name="Google Shape;1012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13" name="Google Shape;1013;p1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1014" name="Google Shape;1014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5" name="Google Shape;1015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16" name="Google Shape;1016;p10"/>
            <p:cNvGrpSpPr/>
            <p:nvPr/>
          </p:nvGrpSpPr>
          <p:grpSpPr>
            <a:xfrm rot="1800044">
              <a:off x="7166144" y="2821397"/>
              <a:ext cx="1648764" cy="1669163"/>
              <a:chOff x="5978957" y="2443756"/>
              <a:chExt cx="1648800" cy="1669200"/>
            </a:xfrm>
          </p:grpSpPr>
          <p:cxnSp>
            <p:nvCxnSpPr>
              <p:cNvPr id="1017" name="Google Shape;1017;p1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8" name="Google Shape;1018;p10"/>
              <p:cNvCxnSpPr/>
              <p:nvPr/>
            </p:nvCxnSpPr>
            <p:spPr>
              <a:xfrm flipH="1" rot="-1800175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19" name="Google Shape;1019;p1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1020" name="Google Shape;1020;p1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1" name="Google Shape;1021;p10"/>
              <p:cNvCxnSpPr/>
              <p:nvPr/>
            </p:nvCxnSpPr>
            <p:spPr>
              <a:xfrm flipH="1" rot="-2700000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22" name="Google Shape;1022;p10"/>
            <p:cNvGrpSpPr/>
            <p:nvPr/>
          </p:nvGrpSpPr>
          <p:grpSpPr>
            <a:xfrm rot="3599956">
              <a:off x="7187348" y="2846628"/>
              <a:ext cx="1681463" cy="1619064"/>
              <a:chOff x="5990934" y="2447030"/>
              <a:chExt cx="1681500" cy="1619100"/>
            </a:xfrm>
          </p:grpSpPr>
          <p:cxnSp>
            <p:nvCxnSpPr>
              <p:cNvPr id="1023" name="Google Shape;1023;p1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4" name="Google Shape;1024;p10"/>
              <p:cNvCxnSpPr/>
              <p:nvPr/>
            </p:nvCxnSpPr>
            <p:spPr>
              <a:xfrm flipH="1" rot="-3600073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25" name="Google Shape;1025;p1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1026" name="Google Shape;1026;p1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27" name="Google Shape;1027;p1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028" name="Google Shape;1028;p10"/>
          <p:cNvSpPr/>
          <p:nvPr/>
        </p:nvSpPr>
        <p:spPr>
          <a:xfrm rot="5400000">
            <a:off x="10892389" y="5572891"/>
            <a:ext cx="969900" cy="9699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0"/>
          <p:cNvSpPr/>
          <p:nvPr/>
        </p:nvSpPr>
        <p:spPr>
          <a:xfrm rot="5400000">
            <a:off x="11054172" y="5734509"/>
            <a:ext cx="646500" cy="646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0"/>
          <p:cNvSpPr/>
          <p:nvPr/>
        </p:nvSpPr>
        <p:spPr>
          <a:xfrm flipH="1" rot="5400000">
            <a:off x="10892389" y="5574084"/>
            <a:ext cx="969900" cy="969900"/>
          </a:xfrm>
          <a:prstGeom prst="arc">
            <a:avLst>
              <a:gd fmla="val 16200000" name="adj1"/>
              <a:gd fmla="val 54672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0"/>
          <p:cNvSpPr/>
          <p:nvPr/>
        </p:nvSpPr>
        <p:spPr>
          <a:xfrm>
            <a:off x="9437457" y="6081607"/>
            <a:ext cx="1292700" cy="6150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0"/>
          <p:cNvSpPr/>
          <p:nvPr/>
        </p:nvSpPr>
        <p:spPr>
          <a:xfrm flipH="1" rot="-5400000">
            <a:off x="9440858" y="5405732"/>
            <a:ext cx="1292700" cy="12927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0"/>
          <p:cNvSpPr/>
          <p:nvPr/>
        </p:nvSpPr>
        <p:spPr>
          <a:xfrm flipH="1" rot="-5400000">
            <a:off x="9764093" y="5728968"/>
            <a:ext cx="646500" cy="646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0"/>
          <p:cNvSpPr/>
          <p:nvPr/>
        </p:nvSpPr>
        <p:spPr>
          <a:xfrm flipH="1" rot="-5400000">
            <a:off x="9925710" y="5890586"/>
            <a:ext cx="323100" cy="3231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0"/>
          <p:cNvSpPr/>
          <p:nvPr/>
        </p:nvSpPr>
        <p:spPr>
          <a:xfrm flipH="1" rot="-5400000">
            <a:off x="9602476" y="5567350"/>
            <a:ext cx="969900" cy="9699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0"/>
          <p:cNvSpPr/>
          <p:nvPr/>
        </p:nvSpPr>
        <p:spPr>
          <a:xfrm>
            <a:off x="9575955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0"/>
          <p:cNvSpPr/>
          <p:nvPr/>
        </p:nvSpPr>
        <p:spPr>
          <a:xfrm>
            <a:off x="9743077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0"/>
          <p:cNvSpPr/>
          <p:nvPr/>
        </p:nvSpPr>
        <p:spPr>
          <a:xfrm>
            <a:off x="9910198" y="432405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0"/>
          <p:cNvSpPr/>
          <p:nvPr/>
        </p:nvSpPr>
        <p:spPr>
          <a:xfrm>
            <a:off x="9575955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0"/>
          <p:cNvSpPr/>
          <p:nvPr/>
        </p:nvSpPr>
        <p:spPr>
          <a:xfrm>
            <a:off x="9743077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0"/>
          <p:cNvSpPr/>
          <p:nvPr/>
        </p:nvSpPr>
        <p:spPr>
          <a:xfrm>
            <a:off x="9910198" y="4456324"/>
            <a:ext cx="46800" cy="4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0"/>
          <p:cNvSpPr/>
          <p:nvPr/>
        </p:nvSpPr>
        <p:spPr>
          <a:xfrm>
            <a:off x="9575955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0"/>
          <p:cNvSpPr/>
          <p:nvPr/>
        </p:nvSpPr>
        <p:spPr>
          <a:xfrm>
            <a:off x="9743077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0"/>
          <p:cNvSpPr/>
          <p:nvPr/>
        </p:nvSpPr>
        <p:spPr>
          <a:xfrm>
            <a:off x="9910198" y="458859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0"/>
          <p:cNvSpPr/>
          <p:nvPr/>
        </p:nvSpPr>
        <p:spPr>
          <a:xfrm>
            <a:off x="10244440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0"/>
          <p:cNvSpPr/>
          <p:nvPr/>
        </p:nvSpPr>
        <p:spPr>
          <a:xfrm>
            <a:off x="1041156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0"/>
          <p:cNvSpPr/>
          <p:nvPr/>
        </p:nvSpPr>
        <p:spPr>
          <a:xfrm>
            <a:off x="10578681" y="4324057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10"/>
          <p:cNvSpPr/>
          <p:nvPr/>
        </p:nvSpPr>
        <p:spPr>
          <a:xfrm>
            <a:off x="10244440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0"/>
          <p:cNvSpPr/>
          <p:nvPr/>
        </p:nvSpPr>
        <p:spPr>
          <a:xfrm>
            <a:off x="1041156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0"/>
          <p:cNvSpPr/>
          <p:nvPr/>
        </p:nvSpPr>
        <p:spPr>
          <a:xfrm>
            <a:off x="10578681" y="4456324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10"/>
          <p:cNvSpPr/>
          <p:nvPr/>
        </p:nvSpPr>
        <p:spPr>
          <a:xfrm>
            <a:off x="10244440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10"/>
          <p:cNvSpPr/>
          <p:nvPr/>
        </p:nvSpPr>
        <p:spPr>
          <a:xfrm>
            <a:off x="1041156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10"/>
          <p:cNvSpPr/>
          <p:nvPr/>
        </p:nvSpPr>
        <p:spPr>
          <a:xfrm>
            <a:off x="10578681" y="4588590"/>
            <a:ext cx="46800" cy="4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10"/>
          <p:cNvSpPr/>
          <p:nvPr/>
        </p:nvSpPr>
        <p:spPr>
          <a:xfrm>
            <a:off x="10077319" y="4312977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0"/>
          <p:cNvSpPr/>
          <p:nvPr/>
        </p:nvSpPr>
        <p:spPr>
          <a:xfrm>
            <a:off x="10077319" y="4469480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10"/>
          <p:cNvSpPr/>
          <p:nvPr/>
        </p:nvSpPr>
        <p:spPr>
          <a:xfrm>
            <a:off x="10077319" y="4609363"/>
            <a:ext cx="46800" cy="46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7" name="Google Shape;1057;p10"/>
          <p:cNvGrpSpPr/>
          <p:nvPr/>
        </p:nvGrpSpPr>
        <p:grpSpPr>
          <a:xfrm rot="5400000">
            <a:off x="9482341" y="4747450"/>
            <a:ext cx="635083" cy="738092"/>
            <a:chOff x="10628069" y="2437255"/>
            <a:chExt cx="369772" cy="748800"/>
          </a:xfrm>
        </p:grpSpPr>
        <p:cxnSp>
          <p:nvCxnSpPr>
            <p:cNvPr id="1058" name="Google Shape;1058;p1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9" name="Google Shape;1059;p1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0" name="Google Shape;1060;p1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61" name="Google Shape;1061;p10"/>
          <p:cNvSpPr/>
          <p:nvPr/>
        </p:nvSpPr>
        <p:spPr>
          <a:xfrm rot="5400000">
            <a:off x="10095364" y="4796441"/>
            <a:ext cx="646500" cy="64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10"/>
          <p:cNvSpPr/>
          <p:nvPr/>
        </p:nvSpPr>
        <p:spPr>
          <a:xfrm>
            <a:off x="10268991" y="4970157"/>
            <a:ext cx="299100" cy="29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10"/>
          <p:cNvSpPr/>
          <p:nvPr/>
        </p:nvSpPr>
        <p:spPr>
          <a:xfrm>
            <a:off x="9436073" y="5440358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0"/>
          <p:cNvSpPr/>
          <p:nvPr/>
        </p:nvSpPr>
        <p:spPr>
          <a:xfrm rot="-5400000">
            <a:off x="10095324" y="5425412"/>
            <a:ext cx="646500" cy="64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5" name="Google Shape;1065;p10"/>
          <p:cNvGrpSpPr/>
          <p:nvPr/>
        </p:nvGrpSpPr>
        <p:grpSpPr>
          <a:xfrm>
            <a:off x="9600305" y="5429501"/>
            <a:ext cx="974798" cy="646439"/>
            <a:chOff x="10624861" y="3933984"/>
            <a:chExt cx="1115330" cy="748800"/>
          </a:xfrm>
        </p:grpSpPr>
        <p:cxnSp>
          <p:nvCxnSpPr>
            <p:cNvPr id="1066" name="Google Shape;1066;p1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7" name="Google Shape;1067;p1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8" name="Google Shape;1068;p1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9" name="Google Shape;1069;p1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0" name="Google Shape;1070;p1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1" name="Google Shape;1071;p1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2" name="Google Shape;1072;p1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73" name="Google Shape;1073;p10"/>
          <p:cNvSpPr/>
          <p:nvPr/>
        </p:nvSpPr>
        <p:spPr>
          <a:xfrm rot="5400000">
            <a:off x="10757957" y="5418599"/>
            <a:ext cx="1270800" cy="1270800"/>
          </a:xfrm>
          <a:prstGeom prst="arc">
            <a:avLst>
              <a:gd fmla="val 16200000" name="adj1"/>
              <a:gd fmla="val 125862" name="adj2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0"/>
          <p:cNvSpPr/>
          <p:nvPr/>
        </p:nvSpPr>
        <p:spPr>
          <a:xfrm flipH="1" rot="5400000">
            <a:off x="10736055" y="5412902"/>
            <a:ext cx="1292700" cy="12927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10"/>
          <p:cNvSpPr/>
          <p:nvPr/>
        </p:nvSpPr>
        <p:spPr>
          <a:xfrm flipH="1" rot="5400000">
            <a:off x="11054172" y="5735866"/>
            <a:ext cx="646500" cy="646500"/>
          </a:xfrm>
          <a:prstGeom prst="arc">
            <a:avLst>
              <a:gd fmla="val 16200000" name="adj1"/>
              <a:gd fmla="val 54672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0"/>
          <p:cNvSpPr/>
          <p:nvPr/>
        </p:nvSpPr>
        <p:spPr>
          <a:xfrm flipH="1" rot="5400000">
            <a:off x="11215955" y="5897648"/>
            <a:ext cx="323100" cy="32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0"/>
          <p:cNvSpPr/>
          <p:nvPr/>
        </p:nvSpPr>
        <p:spPr>
          <a:xfrm>
            <a:off x="11253178" y="4637855"/>
            <a:ext cx="299100" cy="299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b="1" sz="4000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b="1" sz="4000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b="1" sz="4000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b="1" sz="4000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b="1" sz="4000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b="1" sz="4000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b="1" sz="4000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b="1" sz="4000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b="1" sz="4000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hyesop.shin@glasgow.ac.uk" TargetMode="External"/><Relationship Id="rId4" Type="http://schemas.openxmlformats.org/officeDocument/2006/relationships/hyperlink" Target="mailto:hyesop.shin@glasgow.ac.uk" TargetMode="External"/><Relationship Id="rId5" Type="http://schemas.openxmlformats.org/officeDocument/2006/relationships/hyperlink" Target="mailto:hyesop.shin@glasgow.ac.uk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www.epa.vic.gov.au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0.jp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32.jpg"/><Relationship Id="rId5" Type="http://schemas.openxmlformats.org/officeDocument/2006/relationships/image" Target="../media/image14.png"/><Relationship Id="rId6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23"/>
          <p:cNvSpPr txBox="1"/>
          <p:nvPr>
            <p:ph type="title"/>
          </p:nvPr>
        </p:nvSpPr>
        <p:spPr>
          <a:xfrm>
            <a:off x="694950" y="2460375"/>
            <a:ext cx="9879900" cy="227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F9900"/>
                </a:solidFill>
              </a:rPr>
              <a:t>Innovative Modelling Techniques in R</a:t>
            </a:r>
            <a:r>
              <a:rPr lang="en" sz="5400"/>
              <a:t> </a:t>
            </a:r>
            <a:endParaRPr sz="5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TRAP:</a:t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 </a:t>
            </a:r>
            <a:r>
              <a:rPr lang="en" sz="3100"/>
              <a:t>Novel Road-level Spatial Interpolation to Improve Estimation Errors of Air Pollution</a:t>
            </a:r>
            <a:endParaRPr sz="3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/>
          </a:p>
        </p:txBody>
      </p:sp>
      <p:sp>
        <p:nvSpPr>
          <p:cNvPr id="2374" name="Google Shape;2374;p23"/>
          <p:cNvSpPr txBox="1"/>
          <p:nvPr/>
        </p:nvSpPr>
        <p:spPr>
          <a:xfrm>
            <a:off x="527175" y="6468375"/>
            <a:ext cx="594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 TRAP: Traffic-related Air Pollution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75" name="Google Shape;2375;p23"/>
          <p:cNvSpPr txBox="1"/>
          <p:nvPr/>
        </p:nvSpPr>
        <p:spPr>
          <a:xfrm>
            <a:off x="399525" y="4364600"/>
            <a:ext cx="57828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Hyesop Shin</a:t>
            </a:r>
            <a:endParaRPr b="1"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Research Associate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MRC/CSO SPHSU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University of Glasgow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76" name="Google Shape;23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834" y="5757174"/>
            <a:ext cx="5496494" cy="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550" y="130225"/>
            <a:ext cx="1928749" cy="1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32"/>
          <p:cNvSpPr txBox="1"/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488" name="Google Shape;24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126" y="1662750"/>
            <a:ext cx="3202125" cy="3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32"/>
          <p:cNvPicPr preferRelativeResize="0"/>
          <p:nvPr/>
        </p:nvPicPr>
        <p:blipFill rotWithShape="1">
          <a:blip r:embed="rId4">
            <a:alphaModFix/>
          </a:blip>
          <a:srcRect b="49336" l="59679" r="0" t="0"/>
          <a:stretch/>
        </p:blipFill>
        <p:spPr>
          <a:xfrm>
            <a:off x="466400" y="1662753"/>
            <a:ext cx="3605652" cy="17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0" name="Google Shape;2490;p32"/>
          <p:cNvSpPr txBox="1"/>
          <p:nvPr>
            <p:ph idx="1" type="body"/>
          </p:nvPr>
        </p:nvSpPr>
        <p:spPr>
          <a:xfrm>
            <a:off x="4566300" y="4864875"/>
            <a:ext cx="3059400" cy="57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18th April 2019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London</a:t>
            </a:r>
            <a:endParaRPr/>
          </a:p>
        </p:txBody>
      </p:sp>
      <p:sp>
        <p:nvSpPr>
          <p:cNvPr id="2491" name="Google Shape;2491;p32"/>
          <p:cNvSpPr txBox="1"/>
          <p:nvPr>
            <p:ph idx="1" type="body"/>
          </p:nvPr>
        </p:nvSpPr>
        <p:spPr>
          <a:xfrm>
            <a:off x="739525" y="5733175"/>
            <a:ext cx="3059400" cy="57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17th Feb 2014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Seoul</a:t>
            </a:r>
            <a:endParaRPr/>
          </a:p>
        </p:txBody>
      </p:sp>
      <p:pic>
        <p:nvPicPr>
          <p:cNvPr id="2492" name="Google Shape;2492;p32"/>
          <p:cNvPicPr preferRelativeResize="0"/>
          <p:nvPr/>
        </p:nvPicPr>
        <p:blipFill rotWithShape="1">
          <a:blip r:embed="rId4">
            <a:alphaModFix/>
          </a:blip>
          <a:srcRect b="0" l="59679" r="0" t="51221"/>
          <a:stretch/>
        </p:blipFill>
        <p:spPr>
          <a:xfrm>
            <a:off x="466400" y="4127313"/>
            <a:ext cx="3605652" cy="17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p32"/>
          <p:cNvSpPr txBox="1"/>
          <p:nvPr>
            <p:ph idx="1" type="body"/>
          </p:nvPr>
        </p:nvSpPr>
        <p:spPr>
          <a:xfrm>
            <a:off x="604450" y="3318888"/>
            <a:ext cx="3059400" cy="57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17th Aug 2013</a:t>
            </a:r>
            <a:br>
              <a:rPr lang="en"/>
            </a:br>
            <a:r>
              <a:rPr lang="en"/>
              <a:t>Seoul</a:t>
            </a:r>
            <a:endParaRPr/>
          </a:p>
        </p:txBody>
      </p:sp>
      <p:sp>
        <p:nvSpPr>
          <p:cNvPr id="2494" name="Google Shape;2494;p32"/>
          <p:cNvSpPr txBox="1"/>
          <p:nvPr/>
        </p:nvSpPr>
        <p:spPr>
          <a:xfrm>
            <a:off x="7990950" y="2055150"/>
            <a:ext cx="3902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●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Gives a fairly good understanding in City Scale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●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Not so attractive </a:t>
            </a: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aesthetics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●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Surely can zoom into street canyon level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95" name="Google Shape;2495;p32"/>
          <p:cNvSpPr txBox="1"/>
          <p:nvPr/>
        </p:nvSpPr>
        <p:spPr>
          <a:xfrm>
            <a:off x="8448150" y="1513950"/>
            <a:ext cx="299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 Condensed"/>
                <a:ea typeface="Ubuntu Condensed"/>
                <a:cs typeface="Ubuntu Condensed"/>
                <a:sym typeface="Ubuntu Condensed"/>
              </a:rPr>
              <a:t>Spatially</a:t>
            </a:r>
            <a:endParaRPr sz="3000"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496" name="Google Shape;2496;p32"/>
          <p:cNvSpPr txBox="1"/>
          <p:nvPr/>
        </p:nvSpPr>
        <p:spPr>
          <a:xfrm>
            <a:off x="8494025" y="4120800"/>
            <a:ext cx="299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 Condensed"/>
                <a:ea typeface="Ubuntu Condensed"/>
                <a:cs typeface="Ubuntu Condensed"/>
                <a:sym typeface="Ubuntu Condensed"/>
              </a:rPr>
              <a:t>Temporally</a:t>
            </a:r>
            <a:endParaRPr sz="3000"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497" name="Google Shape;2497;p32"/>
          <p:cNvSpPr/>
          <p:nvPr/>
        </p:nvSpPr>
        <p:spPr>
          <a:xfrm>
            <a:off x="10012925" y="4669925"/>
            <a:ext cx="2052900" cy="207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32"/>
          <p:cNvSpPr txBox="1"/>
          <p:nvPr/>
        </p:nvSpPr>
        <p:spPr>
          <a:xfrm>
            <a:off x="8036825" y="4796825"/>
            <a:ext cx="3902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●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Any temporal aggregation is possible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tamaran"/>
              <a:buChar char="●"/>
            </a:pPr>
            <a:r>
              <a:rPr lang="en" sz="2000">
                <a:latin typeface="Catamaran"/>
                <a:ea typeface="Catamaran"/>
                <a:cs typeface="Catamaran"/>
                <a:sym typeface="Catamaran"/>
              </a:rPr>
              <a:t>Weekly, Monthly had less spatial variability to consider</a:t>
            </a:r>
            <a:endParaRPr sz="20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33"/>
          <p:cNvSpPr txBox="1"/>
          <p:nvPr>
            <p:ph type="title"/>
          </p:nvPr>
        </p:nvSpPr>
        <p:spPr>
          <a:xfrm>
            <a:off x="411275" y="3554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put it in a package?</a:t>
            </a:r>
            <a:endParaRPr/>
          </a:p>
        </p:txBody>
      </p:sp>
      <p:pic>
        <p:nvPicPr>
          <p:cNvPr id="2504" name="Google Shape;25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075" y="1613475"/>
            <a:ext cx="1176475" cy="11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33"/>
          <p:cNvPicPr preferRelativeResize="0"/>
          <p:nvPr/>
        </p:nvPicPr>
        <p:blipFill rotWithShape="1">
          <a:blip r:embed="rId4">
            <a:alphaModFix/>
          </a:blip>
          <a:srcRect b="11017" l="0" r="0" t="10507"/>
          <a:stretch/>
        </p:blipFill>
        <p:spPr>
          <a:xfrm>
            <a:off x="411275" y="2976650"/>
            <a:ext cx="4458300" cy="249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33"/>
          <p:cNvPicPr preferRelativeResize="0"/>
          <p:nvPr/>
        </p:nvPicPr>
        <p:blipFill rotWithShape="1">
          <a:blip r:embed="rId5">
            <a:alphaModFix/>
          </a:blip>
          <a:srcRect b="0" l="15478" r="19238" t="0"/>
          <a:stretch/>
        </p:blipFill>
        <p:spPr>
          <a:xfrm>
            <a:off x="6400425" y="1040075"/>
            <a:ext cx="4532699" cy="274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33"/>
          <p:cNvSpPr txBox="1"/>
          <p:nvPr/>
        </p:nvSpPr>
        <p:spPr>
          <a:xfrm>
            <a:off x="6615275" y="4058025"/>
            <a:ext cx="555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g</a:t>
            </a: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et_seoul_no2(year = 2023, add_all = T)</a:t>
            </a:r>
            <a:endParaRPr sz="1700"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get_london_no2</a:t>
            </a: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(year = 2023, add_all = T)</a:t>
            </a:r>
            <a:endParaRPr sz="1700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508" name="Google Shape;2508;p33"/>
          <p:cNvSpPr txBox="1"/>
          <p:nvPr/>
        </p:nvSpPr>
        <p:spPr>
          <a:xfrm>
            <a:off x="5358150" y="4211925"/>
            <a:ext cx="122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Catamaran"/>
                <a:ea typeface="Catamaran"/>
                <a:cs typeface="Catamaran"/>
                <a:sym typeface="Catamaran"/>
              </a:rPr>
              <a:t>Data</a:t>
            </a:r>
            <a:endParaRPr b="1" sz="1800">
              <a:solidFill>
                <a:srgbClr val="98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09" name="Google Shape;2509;p33"/>
          <p:cNvSpPr txBox="1"/>
          <p:nvPr/>
        </p:nvSpPr>
        <p:spPr>
          <a:xfrm>
            <a:off x="5358150" y="5013975"/>
            <a:ext cx="1227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Catamaran"/>
                <a:ea typeface="Catamaran"/>
                <a:cs typeface="Catamaran"/>
                <a:sym typeface="Catamaran"/>
              </a:rPr>
              <a:t>Functions</a:t>
            </a:r>
            <a:endParaRPr b="1" sz="1800">
              <a:solidFill>
                <a:srgbClr val="98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Ubuntu Condensed"/>
                <a:ea typeface="Ubuntu Condensed"/>
                <a:cs typeface="Ubuntu Condensed"/>
                <a:sym typeface="Ubuntu Condensed"/>
              </a:rPr>
              <a:t>In line with the tibble ecosystem</a:t>
            </a:r>
            <a:endParaRPr b="1" sz="1500">
              <a:solidFill>
                <a:srgbClr val="98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10" name="Google Shape;2510;p33"/>
          <p:cNvSpPr txBox="1"/>
          <p:nvPr/>
        </p:nvSpPr>
        <p:spPr>
          <a:xfrm>
            <a:off x="6615275" y="4906675"/>
            <a:ext cx="555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g</a:t>
            </a: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et_back_road_ratio</a:t>
            </a:r>
            <a:endParaRPr sz="1700">
              <a:latin typeface="Cousine"/>
              <a:ea typeface="Cousine"/>
              <a:cs typeface="Cousine"/>
              <a:sym typeface="Cous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o</a:t>
            </a: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verlay_road</a:t>
            </a:r>
            <a:endParaRPr sz="1700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511" name="Google Shape;2511;p33"/>
          <p:cNvSpPr txBox="1"/>
          <p:nvPr/>
        </p:nvSpPr>
        <p:spPr>
          <a:xfrm>
            <a:off x="4760500" y="6293575"/>
            <a:ext cx="182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Catamaran"/>
                <a:ea typeface="Catamaran"/>
                <a:cs typeface="Catamaran"/>
                <a:sym typeface="Catamaran"/>
              </a:rPr>
              <a:t>Documentation</a:t>
            </a:r>
            <a:endParaRPr b="1" sz="1800">
              <a:solidFill>
                <a:srgbClr val="98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12" name="Google Shape;2512;p33"/>
          <p:cNvSpPr txBox="1"/>
          <p:nvPr/>
        </p:nvSpPr>
        <p:spPr>
          <a:xfrm>
            <a:off x="6615275" y="6322825"/>
            <a:ext cx="555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Long way to go…</a:t>
            </a:r>
            <a:endParaRPr sz="1700"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4"/>
          <p:cNvSpPr txBox="1"/>
          <p:nvPr>
            <p:ph type="title"/>
          </p:nvPr>
        </p:nvSpPr>
        <p:spPr>
          <a:xfrm>
            <a:off x="5248825" y="593375"/>
            <a:ext cx="6167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518" name="Google Shape;2518;p34"/>
          <p:cNvSpPr txBox="1"/>
          <p:nvPr>
            <p:ph idx="1" type="subTitle"/>
          </p:nvPr>
        </p:nvSpPr>
        <p:spPr>
          <a:xfrm>
            <a:off x="3628350" y="1729975"/>
            <a:ext cx="76653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/>
              <a:t>Modelling Population Exposure to Air Pollution </a:t>
            </a:r>
            <a:endParaRPr sz="2000"/>
          </a:p>
        </p:txBody>
      </p:sp>
      <p:sp>
        <p:nvSpPr>
          <p:cNvPr id="2519" name="Google Shape;2519;p34"/>
          <p:cNvSpPr txBox="1"/>
          <p:nvPr>
            <p:ph idx="5" type="body"/>
          </p:nvPr>
        </p:nvSpPr>
        <p:spPr>
          <a:xfrm>
            <a:off x="2770200" y="3837588"/>
            <a:ext cx="64068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Like other computer languages, R Ecosystem changes </a:t>
            </a:r>
            <a:r>
              <a:rPr lang="en" sz="1600"/>
              <a:t>continuously. Making the best use case is to add the road weight with the “big brothers” e.g. tibble, sf, dplyr</a:t>
            </a:r>
            <a:endParaRPr sz="16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20" name="Google Shape;2520;p34"/>
          <p:cNvSpPr txBox="1"/>
          <p:nvPr>
            <p:ph idx="2" type="subTitle"/>
          </p:nvPr>
        </p:nvSpPr>
        <p:spPr>
          <a:xfrm>
            <a:off x="2770199" y="3487275"/>
            <a:ext cx="8085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/>
              <a:t>Understanding the R Ecosystem is important for public use</a:t>
            </a:r>
            <a:endParaRPr sz="2000"/>
          </a:p>
        </p:txBody>
      </p:sp>
      <p:sp>
        <p:nvSpPr>
          <p:cNvPr id="2521" name="Google Shape;2521;p34"/>
          <p:cNvSpPr txBox="1"/>
          <p:nvPr>
            <p:ph idx="6" type="body"/>
          </p:nvPr>
        </p:nvSpPr>
        <p:spPr>
          <a:xfrm>
            <a:off x="1627200" y="5353050"/>
            <a:ext cx="64077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Mapbox-provided vector tileset that you can use to display real-time traffic conditions on a map. Updated approx 8 mins</a:t>
            </a:r>
            <a:br>
              <a:rPr lang="en" sz="1600"/>
            </a:br>
            <a:r>
              <a:rPr b="1" i="1" lang="en" sz="1600"/>
              <a:t>Low, Light, Heavy, Severe</a:t>
            </a:r>
            <a:endParaRPr b="1" i="1" sz="16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522" name="Google Shape;2522;p34"/>
          <p:cNvSpPr txBox="1"/>
          <p:nvPr>
            <p:ph idx="3" type="subTitle"/>
          </p:nvPr>
        </p:nvSpPr>
        <p:spPr>
          <a:xfrm>
            <a:off x="1627206" y="4939762"/>
            <a:ext cx="6406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134F5C"/>
                </a:solidFill>
              </a:rPr>
              <a:t>Next Steps: Adding Congestion index on Road Weight </a:t>
            </a:r>
            <a:endParaRPr sz="2000">
              <a:solidFill>
                <a:srgbClr val="134F5C"/>
              </a:solidFill>
            </a:endParaRPr>
          </a:p>
        </p:txBody>
      </p:sp>
      <p:sp>
        <p:nvSpPr>
          <p:cNvPr id="2523" name="Google Shape;2523;p34"/>
          <p:cNvSpPr txBox="1"/>
          <p:nvPr>
            <p:ph idx="4" type="body"/>
          </p:nvPr>
        </p:nvSpPr>
        <p:spPr>
          <a:xfrm>
            <a:off x="3654696" y="2091725"/>
            <a:ext cx="64068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600"/>
              <a:t>When modelling population exposure, accurate prediction of NO2 is key. No golden rules for method choice, but for finer temporal intervals, you have to consider small-scale variability even more</a:t>
            </a:r>
            <a:br>
              <a:rPr lang="en" sz="1600"/>
            </a:br>
            <a:r>
              <a:rPr lang="en" sz="1600"/>
              <a:t>Finer temporal population is helpful (e.g. </a:t>
            </a:r>
            <a:r>
              <a:rPr lang="en" sz="1600"/>
              <a:t>Daytime/Nighttime Population)</a:t>
            </a:r>
            <a:endParaRPr sz="1600"/>
          </a:p>
        </p:txBody>
      </p:sp>
      <p:pic>
        <p:nvPicPr>
          <p:cNvPr id="2524" name="Google Shape;25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775" y="4612576"/>
            <a:ext cx="2043824" cy="211509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35"/>
          <p:cNvSpPr txBox="1"/>
          <p:nvPr>
            <p:ph type="title"/>
          </p:nvPr>
        </p:nvSpPr>
        <p:spPr>
          <a:xfrm>
            <a:off x="4889925" y="2713900"/>
            <a:ext cx="55815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530" name="Google Shape;2530;p35"/>
          <p:cNvSpPr txBox="1"/>
          <p:nvPr>
            <p:ph idx="1" type="subTitle"/>
          </p:nvPr>
        </p:nvSpPr>
        <p:spPr>
          <a:xfrm>
            <a:off x="4889925" y="3265750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2531" name="Google Shape;2531;p35"/>
          <p:cNvSpPr/>
          <p:nvPr/>
        </p:nvSpPr>
        <p:spPr>
          <a:xfrm>
            <a:off x="5022325" y="4392574"/>
            <a:ext cx="380848" cy="309834"/>
          </a:xfrm>
          <a:custGeom>
            <a:rect b="b" l="l" r="r" t="t"/>
            <a:pathLst>
              <a:path extrusionOk="0" h="13378" w="16446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35"/>
          <p:cNvSpPr txBox="1"/>
          <p:nvPr>
            <p:ph idx="2" type="body"/>
          </p:nvPr>
        </p:nvSpPr>
        <p:spPr>
          <a:xfrm>
            <a:off x="4889975" y="3673350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</a:t>
            </a:r>
            <a:r>
              <a:rPr lang="en" u="sng">
                <a:solidFill>
                  <a:schemeClr val="hlink"/>
                </a:solidFill>
                <a:hlinkClick r:id="rId4"/>
              </a:rPr>
              <a:t>yesop.shin</a:t>
            </a:r>
            <a:r>
              <a:rPr lang="en" u="sng">
                <a:solidFill>
                  <a:schemeClr val="hlink"/>
                </a:solidFill>
                <a:hlinkClick r:id="rId5"/>
              </a:rPr>
              <a:t>@glasgow.ac.uk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br>
              <a:rPr lang="en"/>
            </a:br>
            <a:r>
              <a:rPr lang="en"/>
              <a:t>       @hyesop</a:t>
            </a:r>
            <a:endParaRPr/>
          </a:p>
        </p:txBody>
      </p:sp>
      <p:pic>
        <p:nvPicPr>
          <p:cNvPr id="2533" name="Google Shape;253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2450" y="4081754"/>
            <a:ext cx="2469201" cy="235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2325" y="4815200"/>
            <a:ext cx="380850" cy="3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35"/>
          <p:cNvSpPr txBox="1"/>
          <p:nvPr/>
        </p:nvSpPr>
        <p:spPr>
          <a:xfrm>
            <a:off x="5379850" y="4645150"/>
            <a:ext cx="301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github.com/dataandcrowd/GISRUK2023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24"/>
          <p:cNvSpPr txBox="1"/>
          <p:nvPr>
            <p:ph type="title"/>
          </p:nvPr>
        </p:nvSpPr>
        <p:spPr>
          <a:xfrm>
            <a:off x="519550" y="750450"/>
            <a:ext cx="10823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about NO</a:t>
            </a:r>
            <a:r>
              <a:rPr baseline="-25000" lang="en"/>
              <a:t>2</a:t>
            </a:r>
            <a:r>
              <a:rPr lang="en"/>
              <a:t> Exposure: </a:t>
            </a:r>
            <a:r>
              <a:rPr lang="en">
                <a:solidFill>
                  <a:srgbClr val="FF9900"/>
                </a:solidFill>
              </a:rPr>
              <a:t>Did you know?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383" name="Google Shape;2383;p24"/>
          <p:cNvSpPr/>
          <p:nvPr/>
        </p:nvSpPr>
        <p:spPr>
          <a:xfrm>
            <a:off x="10015550" y="4273125"/>
            <a:ext cx="2219400" cy="251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4" name="Google Shape;2384;p24"/>
          <p:cNvPicPr preferRelativeResize="0"/>
          <p:nvPr/>
        </p:nvPicPr>
        <p:blipFill rotWithShape="1">
          <a:blip r:embed="rId3">
            <a:alphaModFix/>
          </a:blip>
          <a:srcRect b="0" l="0" r="68079" t="9909"/>
          <a:stretch/>
        </p:blipFill>
        <p:spPr>
          <a:xfrm>
            <a:off x="856700" y="2445075"/>
            <a:ext cx="1991675" cy="28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5" name="Google Shape;2385;p24"/>
          <p:cNvPicPr preferRelativeResize="0"/>
          <p:nvPr/>
        </p:nvPicPr>
        <p:blipFill rotWithShape="1">
          <a:blip r:embed="rId3">
            <a:alphaModFix/>
          </a:blip>
          <a:srcRect b="0" l="33258" r="33258" t="9918"/>
          <a:stretch/>
        </p:blipFill>
        <p:spPr>
          <a:xfrm>
            <a:off x="4823750" y="2445075"/>
            <a:ext cx="2089150" cy="28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6" name="Google Shape;2386;p24"/>
          <p:cNvPicPr preferRelativeResize="0"/>
          <p:nvPr/>
        </p:nvPicPr>
        <p:blipFill rotWithShape="1">
          <a:blip r:embed="rId3">
            <a:alphaModFix/>
          </a:blip>
          <a:srcRect b="1558" l="68079" r="0" t="8359"/>
          <a:stretch/>
        </p:blipFill>
        <p:spPr>
          <a:xfrm>
            <a:off x="8785862" y="2445075"/>
            <a:ext cx="1991663" cy="28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7" name="Google Shape;2387;p24"/>
          <p:cNvSpPr/>
          <p:nvPr/>
        </p:nvSpPr>
        <p:spPr>
          <a:xfrm>
            <a:off x="856687" y="2069964"/>
            <a:ext cx="1991700" cy="45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Aldrich"/>
                <a:ea typeface="Aldrich"/>
                <a:cs typeface="Aldrich"/>
                <a:sym typeface="Aldrich"/>
              </a:rPr>
              <a:t>Source</a:t>
            </a:r>
            <a:endParaRPr sz="1900">
              <a:solidFill>
                <a:schemeClr val="l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388" name="Google Shape;2388;p24"/>
          <p:cNvSpPr/>
          <p:nvPr/>
        </p:nvSpPr>
        <p:spPr>
          <a:xfrm>
            <a:off x="4823749" y="2069964"/>
            <a:ext cx="2089200" cy="458700"/>
          </a:xfrm>
          <a:prstGeom prst="rect">
            <a:avLst/>
          </a:prstGeom>
          <a:solidFill>
            <a:srgbClr val="7078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Aldrich"/>
                <a:ea typeface="Aldrich"/>
                <a:cs typeface="Aldrich"/>
                <a:sym typeface="Aldrich"/>
              </a:rPr>
              <a:t>Pathway</a:t>
            </a:r>
            <a:endParaRPr sz="1900">
              <a:solidFill>
                <a:schemeClr val="lt2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389" name="Google Shape;2389;p24"/>
          <p:cNvSpPr/>
          <p:nvPr/>
        </p:nvSpPr>
        <p:spPr>
          <a:xfrm>
            <a:off x="8785850" y="2069964"/>
            <a:ext cx="1991700" cy="458700"/>
          </a:xfrm>
          <a:prstGeom prst="rect">
            <a:avLst/>
          </a:prstGeom>
          <a:solidFill>
            <a:srgbClr val="FFCB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Aldrich"/>
                <a:ea typeface="Aldrich"/>
                <a:cs typeface="Aldrich"/>
                <a:sym typeface="Aldrich"/>
              </a:rPr>
              <a:t>Health Effect</a:t>
            </a:r>
            <a:endParaRPr sz="190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390" name="Google Shape;2390;p24"/>
          <p:cNvSpPr/>
          <p:nvPr/>
        </p:nvSpPr>
        <p:spPr>
          <a:xfrm>
            <a:off x="3616525" y="3509225"/>
            <a:ext cx="667687" cy="458706"/>
          </a:xfrm>
          <a:custGeom>
            <a:rect b="b" l="l" r="r" t="t"/>
            <a:pathLst>
              <a:path extrusionOk="0" h="7442" w="1117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24"/>
          <p:cNvSpPr/>
          <p:nvPr/>
        </p:nvSpPr>
        <p:spPr>
          <a:xfrm>
            <a:off x="7591738" y="3509225"/>
            <a:ext cx="667687" cy="458706"/>
          </a:xfrm>
          <a:custGeom>
            <a:rect b="b" l="l" r="r" t="t"/>
            <a:pathLst>
              <a:path extrusionOk="0" h="7442" w="1117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24"/>
          <p:cNvSpPr txBox="1"/>
          <p:nvPr/>
        </p:nvSpPr>
        <p:spPr>
          <a:xfrm>
            <a:off x="0" y="6550200"/>
            <a:ext cx="378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Figure: </a:t>
            </a:r>
            <a:r>
              <a:rPr lang="en" sz="8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https://www.epa.vic.gov.au/</a:t>
            </a:r>
            <a:r>
              <a:rPr lang="en" sz="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93" name="Google Shape;2393;p24"/>
          <p:cNvSpPr txBox="1"/>
          <p:nvPr/>
        </p:nvSpPr>
        <p:spPr>
          <a:xfrm>
            <a:off x="352538" y="53097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"/>
                <a:ea typeface="Palanquin"/>
                <a:cs typeface="Palanquin"/>
                <a:sym typeface="Palanquin"/>
              </a:rPr>
              <a:t>NO2: A gas that is mainly produced during the combustion of fossil fuels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Palanquin"/>
                <a:ea typeface="Palanquin"/>
                <a:cs typeface="Palanquin"/>
                <a:sym typeface="Palanquin"/>
              </a:rPr>
              <a:t>27% of UK NO2 </a:t>
            </a:r>
            <a:r>
              <a:rPr b="1" lang="en">
                <a:solidFill>
                  <a:srgbClr val="CC0000"/>
                </a:solidFill>
                <a:latin typeface="Palanquin"/>
                <a:ea typeface="Palanquin"/>
                <a:cs typeface="Palanquin"/>
                <a:sym typeface="Palanquin"/>
              </a:rPr>
              <a:t>account</a:t>
            </a:r>
            <a:r>
              <a:rPr b="1" lang="en">
                <a:solidFill>
                  <a:srgbClr val="CC0000"/>
                </a:solidFill>
                <a:latin typeface="Palanquin"/>
                <a:ea typeface="Palanquin"/>
                <a:cs typeface="Palanquin"/>
                <a:sym typeface="Palanquin"/>
              </a:rPr>
              <a:t> for traffic emission </a:t>
            </a:r>
            <a:endParaRPr b="1">
              <a:solidFill>
                <a:srgbClr val="CC0000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394" name="Google Shape;2394;p24"/>
          <p:cNvSpPr txBox="1"/>
          <p:nvPr/>
        </p:nvSpPr>
        <p:spPr>
          <a:xfrm>
            <a:off x="4355188" y="5309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"/>
                <a:ea typeface="Palanquin"/>
                <a:cs typeface="Palanquin"/>
                <a:sym typeface="Palanquin"/>
              </a:rPr>
              <a:t>Short-term NO2 can cause inflammation of the airways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395" name="Google Shape;2395;p24"/>
          <p:cNvSpPr txBox="1"/>
          <p:nvPr/>
        </p:nvSpPr>
        <p:spPr>
          <a:xfrm>
            <a:off x="8285738" y="5309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"/>
                <a:ea typeface="Palanquin"/>
                <a:cs typeface="Palanquin"/>
                <a:sym typeface="Palanquin"/>
              </a:rPr>
              <a:t>e.g. Bronchitis, Asthma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2396" name="Google Shape;2396;p24"/>
          <p:cNvSpPr/>
          <p:nvPr/>
        </p:nvSpPr>
        <p:spPr>
          <a:xfrm>
            <a:off x="338925" y="1844075"/>
            <a:ext cx="6798300" cy="4585200"/>
          </a:xfrm>
          <a:prstGeom prst="roundRect">
            <a:avLst>
              <a:gd fmla="val 7113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25"/>
          <p:cNvSpPr txBox="1"/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Methods to estimate ‘ Population Exposure’</a:t>
            </a:r>
            <a:endParaRPr/>
          </a:p>
        </p:txBody>
      </p:sp>
      <p:pic>
        <p:nvPicPr>
          <p:cNvPr id="2402" name="Google Shape;2402;p25"/>
          <p:cNvPicPr preferRelativeResize="0"/>
          <p:nvPr/>
        </p:nvPicPr>
        <p:blipFill rotWithShape="1">
          <a:blip r:embed="rId3">
            <a:alphaModFix/>
          </a:blip>
          <a:srcRect b="0" l="50258" r="0" t="49418"/>
          <a:stretch/>
        </p:blipFill>
        <p:spPr>
          <a:xfrm>
            <a:off x="619249" y="1645559"/>
            <a:ext cx="1842613" cy="201126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3" name="Google Shape;2403;p25"/>
          <p:cNvPicPr preferRelativeResize="0"/>
          <p:nvPr/>
        </p:nvPicPr>
        <p:blipFill rotWithShape="1">
          <a:blip r:embed="rId4">
            <a:alphaModFix/>
          </a:blip>
          <a:srcRect b="50243" l="0" r="0" t="0"/>
          <a:stretch/>
        </p:blipFill>
        <p:spPr>
          <a:xfrm>
            <a:off x="2639109" y="1645550"/>
            <a:ext cx="2339858" cy="201126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4" name="Google Shape;2404;p25"/>
          <p:cNvSpPr txBox="1"/>
          <p:nvPr/>
        </p:nvSpPr>
        <p:spPr>
          <a:xfrm>
            <a:off x="468950" y="3712088"/>
            <a:ext cx="21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Nyhan (2016): IDW</a:t>
            </a:r>
            <a:endParaRPr>
              <a:latin typeface="Palanquin Medium"/>
              <a:ea typeface="Palanquin Medium"/>
              <a:cs typeface="Palanquin Medium"/>
              <a:sym typeface="Palanquin Medium"/>
            </a:endParaRPr>
          </a:p>
        </p:txBody>
      </p:sp>
      <p:sp>
        <p:nvSpPr>
          <p:cNvPr id="2405" name="Google Shape;2405;p25"/>
          <p:cNvSpPr txBox="1"/>
          <p:nvPr/>
        </p:nvSpPr>
        <p:spPr>
          <a:xfrm>
            <a:off x="2326288" y="3649100"/>
            <a:ext cx="29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Dewulf et al </a:t>
            </a: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(2016): LUR, Road emissions, Gaussian Plume</a:t>
            </a:r>
            <a:endParaRPr>
              <a:latin typeface="Palanquin Medium"/>
              <a:ea typeface="Palanquin Medium"/>
              <a:cs typeface="Palanquin Medium"/>
              <a:sym typeface="Palanquin Medium"/>
            </a:endParaRPr>
          </a:p>
        </p:txBody>
      </p:sp>
      <p:pic>
        <p:nvPicPr>
          <p:cNvPr id="2406" name="Google Shape;24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700" y="1645550"/>
            <a:ext cx="5306426" cy="13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25"/>
          <p:cNvSpPr txBox="1"/>
          <p:nvPr/>
        </p:nvSpPr>
        <p:spPr>
          <a:xfrm>
            <a:off x="7815727" y="3024100"/>
            <a:ext cx="25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Gurram et al </a:t>
            </a: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(2019): R-Line</a:t>
            </a:r>
            <a:endParaRPr>
              <a:latin typeface="Palanquin Medium"/>
              <a:ea typeface="Palanquin Medium"/>
              <a:cs typeface="Palanquin Medium"/>
              <a:sym typeface="Palanquin Medium"/>
            </a:endParaRPr>
          </a:p>
        </p:txBody>
      </p:sp>
      <p:pic>
        <p:nvPicPr>
          <p:cNvPr id="2408" name="Google Shape;240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7500" y="3656825"/>
            <a:ext cx="5306425" cy="2304290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25"/>
          <p:cNvSpPr txBox="1"/>
          <p:nvPr/>
        </p:nvSpPr>
        <p:spPr>
          <a:xfrm>
            <a:off x="6834125" y="5965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2E2E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  <a:t>Nori-Sarma et al. (2020): </a:t>
            </a:r>
            <a:endParaRPr>
              <a:solidFill>
                <a:srgbClr val="2E2E2E"/>
              </a:solidFill>
              <a:latin typeface="Palanquin Medium"/>
              <a:ea typeface="Palanquin Medium"/>
              <a:cs typeface="Palanquin Medium"/>
              <a:sym typeface="Palanqu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E2E2E"/>
                </a:solidFill>
                <a:latin typeface="Palanquin Medium"/>
                <a:ea typeface="Palanquin Medium"/>
                <a:cs typeface="Palanquin Medium"/>
                <a:sym typeface="Palanquin Medium"/>
              </a:rPr>
              <a:t>LUR, Universal Kriging</a:t>
            </a:r>
            <a:endParaRPr>
              <a:solidFill>
                <a:srgbClr val="2E2E2E"/>
              </a:solidFill>
              <a:latin typeface="Palanquin Medium"/>
              <a:ea typeface="Palanquin Medium"/>
              <a:cs typeface="Palanquin Medium"/>
              <a:sym typeface="Palanquin Medium"/>
            </a:endParaRPr>
          </a:p>
        </p:txBody>
      </p:sp>
      <p:pic>
        <p:nvPicPr>
          <p:cNvPr id="2410" name="Google Shape;2410;p25"/>
          <p:cNvPicPr preferRelativeResize="0"/>
          <p:nvPr/>
        </p:nvPicPr>
        <p:blipFill rotWithShape="1">
          <a:blip r:embed="rId7">
            <a:alphaModFix/>
          </a:blip>
          <a:srcRect b="67809" l="0" r="77229" t="0"/>
          <a:stretch/>
        </p:blipFill>
        <p:spPr>
          <a:xfrm>
            <a:off x="619250" y="4167575"/>
            <a:ext cx="1241150" cy="193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Google Shape;2411;p25"/>
          <p:cNvSpPr txBox="1"/>
          <p:nvPr/>
        </p:nvSpPr>
        <p:spPr>
          <a:xfrm>
            <a:off x="-88925" y="6158025"/>
            <a:ext cx="255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Chen and Lin </a:t>
            </a: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(2022): </a:t>
            </a:r>
            <a:endParaRPr>
              <a:latin typeface="Palanquin Medium"/>
              <a:ea typeface="Palanquin Medium"/>
              <a:cs typeface="Palanquin Medium"/>
              <a:sym typeface="Palanquin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CIDW</a:t>
            </a:r>
            <a:endParaRPr>
              <a:latin typeface="Palanquin Medium"/>
              <a:ea typeface="Palanquin Medium"/>
              <a:cs typeface="Palanquin Medium"/>
              <a:sym typeface="Palanquin Medium"/>
            </a:endParaRPr>
          </a:p>
        </p:txBody>
      </p:sp>
      <p:pic>
        <p:nvPicPr>
          <p:cNvPr id="2412" name="Google Shape;2412;p25"/>
          <p:cNvPicPr preferRelativeResize="0"/>
          <p:nvPr/>
        </p:nvPicPr>
        <p:blipFill rotWithShape="1">
          <a:blip r:embed="rId8">
            <a:alphaModFix/>
          </a:blip>
          <a:srcRect b="0" l="0" r="51508" t="0"/>
          <a:stretch/>
        </p:blipFill>
        <p:spPr>
          <a:xfrm>
            <a:off x="2461850" y="4264691"/>
            <a:ext cx="1675626" cy="162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7700" y="4264698"/>
            <a:ext cx="2085136" cy="162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25"/>
          <p:cNvSpPr txBox="1"/>
          <p:nvPr/>
        </p:nvSpPr>
        <p:spPr>
          <a:xfrm>
            <a:off x="2233250" y="5887238"/>
            <a:ext cx="214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Camb City Council </a:t>
            </a: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(2016): </a:t>
            </a: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Gaussian Plume</a:t>
            </a:r>
            <a:endParaRPr>
              <a:latin typeface="Palanquin Medium"/>
              <a:ea typeface="Palanquin Medium"/>
              <a:cs typeface="Palanquin Medium"/>
              <a:sym typeface="Palanquin Medium"/>
            </a:endParaRPr>
          </a:p>
        </p:txBody>
      </p:sp>
      <p:sp>
        <p:nvSpPr>
          <p:cNvPr id="2415" name="Google Shape;2415;p25"/>
          <p:cNvSpPr txBox="1"/>
          <p:nvPr/>
        </p:nvSpPr>
        <p:spPr>
          <a:xfrm>
            <a:off x="4278663" y="5887238"/>
            <a:ext cx="214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London Air Emission Inventory</a:t>
            </a:r>
            <a:r>
              <a:rPr lang="en">
                <a:latin typeface="Palanquin Medium"/>
                <a:ea typeface="Palanquin Medium"/>
                <a:cs typeface="Palanquin Medium"/>
                <a:sym typeface="Palanquin Medium"/>
              </a:rPr>
              <a:t> (2019): Gaussian Plume + Street Canyon</a:t>
            </a:r>
            <a:endParaRPr>
              <a:latin typeface="Palanquin Medium"/>
              <a:ea typeface="Palanquin Medium"/>
              <a:cs typeface="Palanquin Medium"/>
              <a:sym typeface="Palanquin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26"/>
          <p:cNvSpPr txBox="1"/>
          <p:nvPr>
            <p:ph type="title"/>
          </p:nvPr>
        </p:nvSpPr>
        <p:spPr>
          <a:xfrm>
            <a:off x="873350" y="1598300"/>
            <a:ext cx="4961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Geostatistical Modelling</a:t>
            </a:r>
            <a:endParaRPr sz="3000">
              <a:solidFill>
                <a:srgbClr val="FF9900"/>
              </a:solidFill>
            </a:endParaRPr>
          </a:p>
        </p:txBody>
      </p:sp>
      <p:sp>
        <p:nvSpPr>
          <p:cNvPr id="2421" name="Google Shape;2421;p26"/>
          <p:cNvSpPr txBox="1"/>
          <p:nvPr>
            <p:ph idx="2" type="body"/>
          </p:nvPr>
        </p:nvSpPr>
        <p:spPr>
          <a:xfrm>
            <a:off x="6464146" y="2205650"/>
            <a:ext cx="49611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assumptions to measure the impact of emission of atmosphere (e.g. CALPUFF)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Pros: Consider Meteorological Impact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Cons: Long execution, Requires lots of computational power and learning curve, </a:t>
            </a:r>
            <a:r>
              <a:rPr lang="en"/>
              <a:t>Aggregated Measure, Multiple software</a:t>
            </a:r>
            <a:endParaRPr/>
          </a:p>
        </p:txBody>
      </p:sp>
      <p:sp>
        <p:nvSpPr>
          <p:cNvPr id="2422" name="Google Shape;2422;p26"/>
          <p:cNvSpPr txBox="1"/>
          <p:nvPr>
            <p:ph idx="1" type="body"/>
          </p:nvPr>
        </p:nvSpPr>
        <p:spPr>
          <a:xfrm>
            <a:off x="873350" y="2217400"/>
            <a:ext cx="49608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properties of the observations (e.g. Kriging)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Pros: Mathematically sound concept, quick implementation speed, easy data aggregation, and useful software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Cons: Artefacts, Not fully addressing small-scale variation, smoothed (no emission)</a:t>
            </a:r>
            <a:endParaRPr/>
          </a:p>
        </p:txBody>
      </p:sp>
      <p:sp>
        <p:nvSpPr>
          <p:cNvPr id="2423" name="Google Shape;2423;p26"/>
          <p:cNvSpPr txBox="1"/>
          <p:nvPr>
            <p:ph type="title"/>
          </p:nvPr>
        </p:nvSpPr>
        <p:spPr>
          <a:xfrm>
            <a:off x="6464150" y="1598300"/>
            <a:ext cx="4961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</a:rPr>
              <a:t>Atmospheric Modelling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2424" name="Google Shape;2424;p26"/>
          <p:cNvSpPr txBox="1"/>
          <p:nvPr>
            <p:ph type="title"/>
          </p:nvPr>
        </p:nvSpPr>
        <p:spPr>
          <a:xfrm>
            <a:off x="1293750" y="358863"/>
            <a:ext cx="9755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Methods to estimate ‘Population Exposure’</a:t>
            </a:r>
            <a:endParaRPr>
              <a:solidFill>
                <a:srgbClr val="073763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2425" name="Google Shape;2425;p26"/>
          <p:cNvSpPr/>
          <p:nvPr/>
        </p:nvSpPr>
        <p:spPr>
          <a:xfrm>
            <a:off x="6230025" y="1720250"/>
            <a:ext cx="4739100" cy="3815700"/>
          </a:xfrm>
          <a:prstGeom prst="roundRect">
            <a:avLst>
              <a:gd fmla="val 13845" name="adj"/>
            </a:avLst>
          </a:prstGeom>
          <a:solidFill>
            <a:srgbClr val="FFCB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tamaran"/>
                <a:ea typeface="Catamaran"/>
                <a:cs typeface="Catamaran"/>
                <a:sym typeface="Catamaran"/>
              </a:rPr>
              <a:t>Given we have a temporally rich but spatially poor pollution data, </a:t>
            </a:r>
            <a:endParaRPr b="1" sz="24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tamaran"/>
                <a:ea typeface="Catamaran"/>
                <a:cs typeface="Catamaran"/>
                <a:sym typeface="Catamaran"/>
              </a:rPr>
              <a:t>why don’t we start from a computationally light, reproducible, and mathematically sound model?</a:t>
            </a:r>
            <a:endParaRPr b="1" sz="24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27"/>
          <p:cNvSpPr txBox="1"/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431" name="Google Shape;2431;p27"/>
          <p:cNvSpPr txBox="1"/>
          <p:nvPr>
            <p:ph idx="1" type="body"/>
          </p:nvPr>
        </p:nvSpPr>
        <p:spPr>
          <a:xfrm>
            <a:off x="519700" y="1708475"/>
            <a:ext cx="10133100" cy="82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300">
                <a:latin typeface="Cousine"/>
                <a:ea typeface="Cousine"/>
                <a:cs typeface="Cousine"/>
                <a:sym typeface="Cousine"/>
              </a:rPr>
              <a:t>To develop an air pollution package in R that allows anyone to easily generate a pollution map</a:t>
            </a:r>
            <a:endParaRPr sz="2300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432" name="Google Shape;2432;p27"/>
          <p:cNvSpPr/>
          <p:nvPr/>
        </p:nvSpPr>
        <p:spPr>
          <a:xfrm>
            <a:off x="685026" y="3068379"/>
            <a:ext cx="627467" cy="641530"/>
          </a:xfrm>
          <a:custGeom>
            <a:rect b="b" l="l" r="r" t="t"/>
            <a:pathLst>
              <a:path extrusionOk="0" h="10510" w="1060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27"/>
          <p:cNvSpPr txBox="1"/>
          <p:nvPr>
            <p:ph idx="1" type="body"/>
          </p:nvPr>
        </p:nvSpPr>
        <p:spPr>
          <a:xfrm>
            <a:off x="1311000" y="3015163"/>
            <a:ext cx="9341700" cy="82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To examine small-scale variations that occur during SI prediction </a:t>
            </a:r>
            <a:endParaRPr sz="1700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434" name="Google Shape;2434;p27"/>
          <p:cNvSpPr txBox="1"/>
          <p:nvPr>
            <p:ph idx="1" type="body"/>
          </p:nvPr>
        </p:nvSpPr>
        <p:spPr>
          <a:xfrm>
            <a:off x="1311000" y="4038588"/>
            <a:ext cx="9341700" cy="82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700">
                <a:latin typeface="Cousine"/>
                <a:ea typeface="Cousine"/>
                <a:cs typeface="Cousine"/>
                <a:sym typeface="Cousine"/>
              </a:rPr>
              <a:t>To introduce a new road-scale spatial interpolation method that employs road weighting</a:t>
            </a:r>
            <a:endParaRPr sz="1700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435" name="Google Shape;2435;p27"/>
          <p:cNvSpPr/>
          <p:nvPr/>
        </p:nvSpPr>
        <p:spPr>
          <a:xfrm>
            <a:off x="685026" y="4131091"/>
            <a:ext cx="627467" cy="641530"/>
          </a:xfrm>
          <a:custGeom>
            <a:rect b="b" l="l" r="r" t="t"/>
            <a:pathLst>
              <a:path extrusionOk="0" h="10510" w="1060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28"/>
          <p:cNvSpPr txBox="1"/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441" name="Google Shape;2441;p28"/>
          <p:cNvSpPr/>
          <p:nvPr/>
        </p:nvSpPr>
        <p:spPr>
          <a:xfrm>
            <a:off x="9749700" y="4415700"/>
            <a:ext cx="2442300" cy="2442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2" name="Google Shape;24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75" y="1046650"/>
            <a:ext cx="10894976" cy="49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6350" y="5240275"/>
            <a:ext cx="5296102" cy="140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4" name="Google Shape;2444;p28"/>
          <p:cNvSpPr/>
          <p:nvPr/>
        </p:nvSpPr>
        <p:spPr>
          <a:xfrm>
            <a:off x="9446800" y="3757950"/>
            <a:ext cx="1814400" cy="2262600"/>
          </a:xfrm>
          <a:prstGeom prst="roundRect">
            <a:avLst>
              <a:gd fmla="val 7085" name="adj"/>
            </a:avLst>
          </a:prstGeom>
          <a:solidFill>
            <a:srgbClr val="ACAEAE">
              <a:alpha val="761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29"/>
          <p:cNvSpPr txBox="1"/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with Universal Kriging</a:t>
            </a:r>
            <a:endParaRPr/>
          </a:p>
        </p:txBody>
      </p:sp>
      <p:sp>
        <p:nvSpPr>
          <p:cNvPr id="2450" name="Google Shape;2450;p29"/>
          <p:cNvSpPr txBox="1"/>
          <p:nvPr>
            <p:ph idx="1" type="body"/>
          </p:nvPr>
        </p:nvSpPr>
        <p:spPr>
          <a:xfrm>
            <a:off x="519700" y="1708475"/>
            <a:ext cx="10938000" cy="112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Considering Small-scale Variability is needed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Since NO2 varies substantially between nearby stations, it might be difficult to get a perfect empirical semivariogram. </a:t>
            </a:r>
            <a:r>
              <a:rPr b="1" lang="en">
                <a:solidFill>
                  <a:srgbClr val="980000"/>
                </a:solidFill>
              </a:rPr>
              <a:t>“AutoKrige”</a:t>
            </a:r>
            <a:r>
              <a:rPr lang="en"/>
              <a:t> in the automap package might help us find near to the goodness-of-fit.</a:t>
            </a:r>
            <a:endParaRPr/>
          </a:p>
        </p:txBody>
      </p:sp>
      <p:pic>
        <p:nvPicPr>
          <p:cNvPr id="2451" name="Google Shape;2451;p29"/>
          <p:cNvPicPr preferRelativeResize="0"/>
          <p:nvPr/>
        </p:nvPicPr>
        <p:blipFill rotWithShape="1">
          <a:blip r:embed="rId3">
            <a:alphaModFix/>
          </a:blip>
          <a:srcRect b="15234" l="7871" r="7854" t="15234"/>
          <a:stretch/>
        </p:blipFill>
        <p:spPr>
          <a:xfrm>
            <a:off x="732300" y="3432575"/>
            <a:ext cx="5032850" cy="225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800" y="3429000"/>
            <a:ext cx="7283476" cy="27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29"/>
          <p:cNvSpPr txBox="1"/>
          <p:nvPr/>
        </p:nvSpPr>
        <p:spPr>
          <a:xfrm>
            <a:off x="677668" y="6252023"/>
            <a:ext cx="271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lanquin"/>
                <a:ea typeface="Palanquin"/>
                <a:cs typeface="Palanquin"/>
                <a:sym typeface="Palanquin"/>
              </a:rPr>
              <a:t>Executed in R “gstats” package</a:t>
            </a:r>
            <a:endParaRPr sz="1200"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454" name="Google Shape;24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525" y="6154275"/>
            <a:ext cx="532350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30"/>
          <p:cNvSpPr txBox="1"/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Kriged Output</a:t>
            </a:r>
            <a:r>
              <a:rPr lang="en"/>
              <a:t>...but too smoothed</a:t>
            </a:r>
            <a:endParaRPr/>
          </a:p>
        </p:txBody>
      </p:sp>
      <p:sp>
        <p:nvSpPr>
          <p:cNvPr id="2460" name="Google Shape;2460;p30"/>
          <p:cNvSpPr txBox="1"/>
          <p:nvPr>
            <p:ph idx="1" type="body"/>
          </p:nvPr>
        </p:nvSpPr>
        <p:spPr>
          <a:xfrm>
            <a:off x="383025" y="5312900"/>
            <a:ext cx="3059400" cy="57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"/>
                <a:ea typeface="Palanquin"/>
                <a:cs typeface="Palanquin"/>
                <a:sym typeface="Palanquin"/>
              </a:rPr>
              <a:t>18th April 2019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"/>
                <a:ea typeface="Palanquin"/>
                <a:cs typeface="Palanquin"/>
                <a:sym typeface="Palanquin"/>
              </a:rPr>
              <a:t>London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461" name="Google Shape;24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00" y="2156275"/>
            <a:ext cx="3069574" cy="30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30"/>
          <p:cNvPicPr preferRelativeResize="0"/>
          <p:nvPr/>
        </p:nvPicPr>
        <p:blipFill rotWithShape="1">
          <a:blip r:embed="rId4">
            <a:alphaModFix/>
          </a:blip>
          <a:srcRect b="0" l="60772" r="0" t="0"/>
          <a:stretch/>
        </p:blipFill>
        <p:spPr>
          <a:xfrm>
            <a:off x="3678774" y="2156275"/>
            <a:ext cx="3069578" cy="309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3" name="Google Shape;2463;p30"/>
          <p:cNvSpPr txBox="1"/>
          <p:nvPr>
            <p:ph idx="1" type="body"/>
          </p:nvPr>
        </p:nvSpPr>
        <p:spPr>
          <a:xfrm>
            <a:off x="3515675" y="5312900"/>
            <a:ext cx="3059400" cy="573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"/>
                <a:ea typeface="Palanquin"/>
                <a:cs typeface="Palanquin"/>
                <a:sym typeface="Palanquin"/>
              </a:rPr>
              <a:t>17th Aug 2013</a:t>
            </a:r>
            <a:br>
              <a:rPr lang="en">
                <a:latin typeface="Palanquin"/>
                <a:ea typeface="Palanquin"/>
                <a:cs typeface="Palanquin"/>
                <a:sym typeface="Palanquin"/>
              </a:rPr>
            </a:br>
            <a:r>
              <a:rPr lang="en">
                <a:latin typeface="Palanquin"/>
                <a:ea typeface="Palanquin"/>
                <a:cs typeface="Palanquin"/>
                <a:sym typeface="Palanquin"/>
              </a:rPr>
              <a:t>17th Feb</a:t>
            </a:r>
            <a:r>
              <a:rPr lang="en">
                <a:latin typeface="Palanquin"/>
                <a:ea typeface="Palanquin"/>
                <a:cs typeface="Palanquin"/>
                <a:sym typeface="Palanquin"/>
              </a:rPr>
              <a:t> 2014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nquin"/>
                <a:ea typeface="Palanquin"/>
                <a:cs typeface="Palanquin"/>
                <a:sym typeface="Palanquin"/>
              </a:rPr>
              <a:t>Seoul</a:t>
            </a:r>
            <a:endParaRPr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464" name="Google Shape;24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7450" y="3359550"/>
            <a:ext cx="923276" cy="8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5425" y="2447700"/>
            <a:ext cx="3323474" cy="25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31"/>
          <p:cNvSpPr txBox="1"/>
          <p:nvPr>
            <p:ph idx="1" type="subTitle"/>
          </p:nvPr>
        </p:nvSpPr>
        <p:spPr>
          <a:xfrm>
            <a:off x="1189052" y="37158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Kriged Output</a:t>
            </a:r>
            <a:endParaRPr/>
          </a:p>
        </p:txBody>
      </p:sp>
      <p:sp>
        <p:nvSpPr>
          <p:cNvPr id="2471" name="Google Shape;2471;p31"/>
          <p:cNvSpPr txBox="1"/>
          <p:nvPr>
            <p:ph idx="2" type="subTitle"/>
          </p:nvPr>
        </p:nvSpPr>
        <p:spPr>
          <a:xfrm>
            <a:off x="4713302" y="37158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Roadside Pollution</a:t>
            </a:r>
            <a:endParaRPr/>
          </a:p>
        </p:txBody>
      </p:sp>
      <p:sp>
        <p:nvSpPr>
          <p:cNvPr id="2472" name="Google Shape;2472;p31"/>
          <p:cNvSpPr txBox="1"/>
          <p:nvPr>
            <p:ph idx="3" type="subTitle"/>
          </p:nvPr>
        </p:nvSpPr>
        <p:spPr>
          <a:xfrm>
            <a:off x="8237552" y="37158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Road Weight</a:t>
            </a:r>
            <a:endParaRPr/>
          </a:p>
        </p:txBody>
      </p:sp>
      <p:sp>
        <p:nvSpPr>
          <p:cNvPr id="2473" name="Google Shape;2473;p31"/>
          <p:cNvSpPr txBox="1"/>
          <p:nvPr>
            <p:ph type="title"/>
          </p:nvPr>
        </p:nvSpPr>
        <p:spPr>
          <a:xfrm>
            <a:off x="1189050" y="2885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Road Weights</a:t>
            </a:r>
            <a:endParaRPr/>
          </a:p>
        </p:txBody>
      </p:sp>
      <p:sp>
        <p:nvSpPr>
          <p:cNvPr id="2474" name="Google Shape;2474;p31"/>
          <p:cNvSpPr txBox="1"/>
          <p:nvPr>
            <p:ph idx="4" type="body"/>
          </p:nvPr>
        </p:nvSpPr>
        <p:spPr>
          <a:xfrm>
            <a:off x="1189050" y="41538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NO2 Background Stations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“openair” package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sine"/>
                <a:ea typeface="Cousine"/>
                <a:cs typeface="Cousine"/>
                <a:sym typeface="Cousine"/>
              </a:rPr>
              <a:t>importKCL</a:t>
            </a:r>
            <a:r>
              <a:rPr lang="en">
                <a:latin typeface="Palanquin"/>
                <a:ea typeface="Palanquin"/>
                <a:cs typeface="Palanquin"/>
                <a:sym typeface="Palanquin"/>
              </a:rPr>
              <a:t> background stations </a:t>
            </a:r>
            <a:r>
              <a:rPr lang="en"/>
              <a:t>in London</a:t>
            </a:r>
            <a:endParaRPr/>
          </a:p>
        </p:txBody>
      </p:sp>
      <p:sp>
        <p:nvSpPr>
          <p:cNvPr id="2475" name="Google Shape;2475;p31"/>
          <p:cNvSpPr txBox="1"/>
          <p:nvPr>
            <p:ph idx="5" type="body"/>
          </p:nvPr>
        </p:nvSpPr>
        <p:spPr>
          <a:xfrm>
            <a:off x="4713300" y="4142400"/>
            <a:ext cx="29943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o</a:t>
            </a:r>
            <a:r>
              <a:rPr lang="en"/>
              <a:t>penair” package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sine"/>
                <a:ea typeface="Cousine"/>
                <a:cs typeface="Cousine"/>
                <a:sym typeface="Cousine"/>
              </a:rPr>
              <a:t>importKCL</a:t>
            </a:r>
            <a:r>
              <a:rPr lang="en">
                <a:latin typeface="Palanquin"/>
                <a:ea typeface="Palanquin"/>
                <a:cs typeface="Palanquin"/>
                <a:sym typeface="Palanquin"/>
              </a:rPr>
              <a:t> road stations </a:t>
            </a:r>
            <a:r>
              <a:rPr lang="en"/>
              <a:t>in London</a:t>
            </a:r>
            <a:endParaRPr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476" name="Google Shape;2476;p31"/>
          <p:cNvSpPr txBox="1"/>
          <p:nvPr>
            <p:ph idx="6" type="body"/>
          </p:nvPr>
        </p:nvSpPr>
        <p:spPr>
          <a:xfrm>
            <a:off x="8237550" y="41291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Apply Road weight</a:t>
            </a:r>
            <a:br>
              <a:rPr lang="en"/>
            </a:br>
            <a:r>
              <a:rPr lang="en"/>
              <a:t>By Road type</a:t>
            </a:r>
            <a:br>
              <a:rPr lang="en"/>
            </a:br>
            <a:r>
              <a:rPr b="1" lang="en">
                <a:solidFill>
                  <a:srgbClr val="CC0000"/>
                </a:solidFill>
              </a:rPr>
              <a:t>“Raster” package overlay function is key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2477" name="Google Shape;24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813" y="1082175"/>
            <a:ext cx="2527376" cy="25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31"/>
          <p:cNvPicPr preferRelativeResize="0"/>
          <p:nvPr/>
        </p:nvPicPr>
        <p:blipFill rotWithShape="1">
          <a:blip r:embed="rId4">
            <a:alphaModFix/>
          </a:blip>
          <a:srcRect b="0" l="19924" r="19918" t="0"/>
          <a:stretch/>
        </p:blipFill>
        <p:spPr>
          <a:xfrm>
            <a:off x="8237700" y="1142655"/>
            <a:ext cx="2658601" cy="2406421"/>
          </a:xfrm>
          <a:prstGeom prst="rect">
            <a:avLst/>
          </a:prstGeom>
          <a:noFill/>
          <a:ln>
            <a:noFill/>
          </a:ln>
        </p:spPr>
      </p:pic>
      <p:sp>
        <p:nvSpPr>
          <p:cNvPr id="2479" name="Google Shape;2479;p31"/>
          <p:cNvSpPr/>
          <p:nvPr/>
        </p:nvSpPr>
        <p:spPr>
          <a:xfrm>
            <a:off x="4044775" y="2219049"/>
            <a:ext cx="369168" cy="253623"/>
          </a:xfrm>
          <a:custGeom>
            <a:rect b="b" l="l" r="r" t="t"/>
            <a:pathLst>
              <a:path extrusionOk="0" h="7442" w="1117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31"/>
          <p:cNvSpPr/>
          <p:nvPr/>
        </p:nvSpPr>
        <p:spPr>
          <a:xfrm>
            <a:off x="7600800" y="2219049"/>
            <a:ext cx="369168" cy="253623"/>
          </a:xfrm>
          <a:custGeom>
            <a:rect b="b" l="l" r="r" t="t"/>
            <a:pathLst>
              <a:path extrusionOk="0" h="7442" w="1117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1" name="Google Shape;24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019" y="1082175"/>
            <a:ext cx="2653456" cy="265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Google Shape;2482;p31"/>
          <p:cNvPicPr preferRelativeResize="0"/>
          <p:nvPr/>
        </p:nvPicPr>
        <p:blipFill rotWithShape="1">
          <a:blip r:embed="rId6">
            <a:alphaModFix/>
          </a:blip>
          <a:srcRect b="25433" l="7194" r="6953" t="26776"/>
          <a:stretch/>
        </p:blipFill>
        <p:spPr>
          <a:xfrm>
            <a:off x="4625239" y="5624975"/>
            <a:ext cx="7111511" cy="10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143366"/>
      </a:dk1>
      <a:lt1>
        <a:srgbClr val="2A2A2A"/>
      </a:lt1>
      <a:dk2>
        <a:srgbClr val="F0F5F5"/>
      </a:dk2>
      <a:lt2>
        <a:srgbClr val="FFFFFF"/>
      </a:lt2>
      <a:accent1>
        <a:srgbClr val="143366"/>
      </a:accent1>
      <a:accent2>
        <a:srgbClr val="FFFFFF"/>
      </a:accent2>
      <a:accent3>
        <a:srgbClr val="0558AC"/>
      </a:accent3>
      <a:accent4>
        <a:srgbClr val="01DBF3"/>
      </a:accent4>
      <a:accent5>
        <a:srgbClr val="FFFFFF"/>
      </a:accent5>
      <a:accent6>
        <a:srgbClr val="FFFFFF"/>
      </a:accent6>
      <a:hlink>
        <a:srgbClr val="1433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